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3" r:id="rId1"/>
  </p:sldMasterIdLst>
  <p:notesMasterIdLst>
    <p:notesMasterId r:id="rId11"/>
  </p:notesMasterIdLst>
  <p:handoutMasterIdLst>
    <p:handoutMasterId r:id="rId12"/>
  </p:handoutMasterIdLst>
  <p:sldIdLst>
    <p:sldId id="256" r:id="rId2"/>
    <p:sldId id="257" r:id="rId3"/>
    <p:sldId id="262" r:id="rId4"/>
    <p:sldId id="264" r:id="rId5"/>
    <p:sldId id="263" r:id="rId6"/>
    <p:sldId id="265" r:id="rId7"/>
    <p:sldId id="267" r:id="rId8"/>
    <p:sldId id="258" r:id="rId9"/>
    <p:sldId id="259"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E12AE"/>
    <a:srgbClr val="A8184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368" autoAdjust="0"/>
    <p:restoredTop sz="84615" autoAdjust="0"/>
  </p:normalViewPr>
  <p:slideViewPr>
    <p:cSldViewPr snapToGrid="0">
      <p:cViewPr varScale="1">
        <p:scale>
          <a:sx n="53" d="100"/>
          <a:sy n="53" d="100"/>
        </p:scale>
        <p:origin x="1200"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_rels/data1.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_rels/drawing1.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CC70170-82BD-4C37-B491-F171080320D2}" type="doc">
      <dgm:prSet loTypeId="urn:microsoft.com/office/officeart/2018/2/layout/IconCircleList" loCatId="icon" qsTypeId="urn:microsoft.com/office/officeart/2005/8/quickstyle/simple1" qsCatId="simple" csTypeId="urn:microsoft.com/office/officeart/2005/8/colors/accent1_2" csCatId="accent1" phldr="1"/>
      <dgm:spPr/>
      <dgm:t>
        <a:bodyPr/>
        <a:lstStyle/>
        <a:p>
          <a:endParaRPr lang="en-US"/>
        </a:p>
      </dgm:t>
    </dgm:pt>
    <dgm:pt modelId="{56E6A1EE-284B-4C30-9BA2-E4380DD64BE4}">
      <dgm:prSet/>
      <dgm:spPr/>
      <dgm:t>
        <a:bodyPr/>
        <a:lstStyle/>
        <a:p>
          <a:pPr>
            <a:lnSpc>
              <a:spcPct val="100000"/>
            </a:lnSpc>
          </a:pPr>
          <a:r>
            <a:rPr lang="en-GB" b="0" baseline="0"/>
            <a:t>Defining difference in fundraising</a:t>
          </a:r>
          <a:endParaRPr lang="en-US"/>
        </a:p>
      </dgm:t>
    </dgm:pt>
    <dgm:pt modelId="{B5CB8269-9BAE-4A6E-8D9C-8D2384B9EEE9}" type="parTrans" cxnId="{8AD5F558-0B65-4628-98CF-3556530D0B44}">
      <dgm:prSet/>
      <dgm:spPr/>
      <dgm:t>
        <a:bodyPr/>
        <a:lstStyle/>
        <a:p>
          <a:endParaRPr lang="en-US"/>
        </a:p>
      </dgm:t>
    </dgm:pt>
    <dgm:pt modelId="{23D34E1D-9D08-4B1D-AB19-32B5A4885362}" type="sibTrans" cxnId="{8AD5F558-0B65-4628-98CF-3556530D0B44}">
      <dgm:prSet/>
      <dgm:spPr/>
      <dgm:t>
        <a:bodyPr/>
        <a:lstStyle/>
        <a:p>
          <a:pPr>
            <a:lnSpc>
              <a:spcPct val="100000"/>
            </a:lnSpc>
          </a:pPr>
          <a:endParaRPr lang="en-US"/>
        </a:p>
      </dgm:t>
    </dgm:pt>
    <dgm:pt modelId="{42C25670-F7C2-47AF-9FBA-A569C60A32EE}">
      <dgm:prSet/>
      <dgm:spPr/>
      <dgm:t>
        <a:bodyPr/>
        <a:lstStyle/>
        <a:p>
          <a:pPr>
            <a:lnSpc>
              <a:spcPct val="100000"/>
            </a:lnSpc>
          </a:pPr>
          <a:r>
            <a:rPr lang="en-GB" b="0" baseline="0"/>
            <a:t>The positive impact of difference</a:t>
          </a:r>
          <a:endParaRPr lang="en-US"/>
        </a:p>
      </dgm:t>
    </dgm:pt>
    <dgm:pt modelId="{9C337946-685D-43BF-8430-8BAA1E1B9EF7}" type="parTrans" cxnId="{06FA3384-1600-4251-BBF0-E6CAE30E5FC4}">
      <dgm:prSet/>
      <dgm:spPr/>
      <dgm:t>
        <a:bodyPr/>
        <a:lstStyle/>
        <a:p>
          <a:endParaRPr lang="en-US"/>
        </a:p>
      </dgm:t>
    </dgm:pt>
    <dgm:pt modelId="{8BB73C56-9E73-449D-819E-6F53B5445C74}" type="sibTrans" cxnId="{06FA3384-1600-4251-BBF0-E6CAE30E5FC4}">
      <dgm:prSet/>
      <dgm:spPr/>
      <dgm:t>
        <a:bodyPr/>
        <a:lstStyle/>
        <a:p>
          <a:pPr>
            <a:lnSpc>
              <a:spcPct val="100000"/>
            </a:lnSpc>
          </a:pPr>
          <a:endParaRPr lang="en-US"/>
        </a:p>
      </dgm:t>
    </dgm:pt>
    <dgm:pt modelId="{1152E936-8284-40DF-A797-3C85E48A660B}">
      <dgm:prSet/>
      <dgm:spPr/>
      <dgm:t>
        <a:bodyPr/>
        <a:lstStyle/>
        <a:p>
          <a:pPr>
            <a:lnSpc>
              <a:spcPct val="100000"/>
            </a:lnSpc>
          </a:pPr>
          <a:r>
            <a:rPr lang="en-GB" b="0" baseline="0"/>
            <a:t>The collective responsibility</a:t>
          </a:r>
          <a:endParaRPr lang="en-US"/>
        </a:p>
      </dgm:t>
    </dgm:pt>
    <dgm:pt modelId="{82C845D3-6DAC-47BF-A6B0-9EDDB78806BC}" type="parTrans" cxnId="{FD4353A4-B659-4C57-91BC-71981AB3EFB4}">
      <dgm:prSet/>
      <dgm:spPr/>
      <dgm:t>
        <a:bodyPr/>
        <a:lstStyle/>
        <a:p>
          <a:endParaRPr lang="en-US"/>
        </a:p>
      </dgm:t>
    </dgm:pt>
    <dgm:pt modelId="{D8669C20-C568-4F5E-8ABE-C7F4748FD105}" type="sibTrans" cxnId="{FD4353A4-B659-4C57-91BC-71981AB3EFB4}">
      <dgm:prSet/>
      <dgm:spPr/>
      <dgm:t>
        <a:bodyPr/>
        <a:lstStyle/>
        <a:p>
          <a:pPr>
            <a:lnSpc>
              <a:spcPct val="100000"/>
            </a:lnSpc>
          </a:pPr>
          <a:endParaRPr lang="en-US"/>
        </a:p>
      </dgm:t>
    </dgm:pt>
    <dgm:pt modelId="{AE74D02C-7347-4988-BB4D-CBAE1CCB7CCA}">
      <dgm:prSet/>
      <dgm:spPr/>
      <dgm:t>
        <a:bodyPr/>
        <a:lstStyle/>
        <a:p>
          <a:pPr>
            <a:lnSpc>
              <a:spcPct val="100000"/>
            </a:lnSpc>
          </a:pPr>
          <a:r>
            <a:rPr lang="en-GB" b="0" baseline="0"/>
            <a:t>What are you going to do differently today?</a:t>
          </a:r>
          <a:endParaRPr lang="en-US"/>
        </a:p>
      </dgm:t>
    </dgm:pt>
    <dgm:pt modelId="{0099A207-8AAA-4D2D-BA89-485F27C0D6FD}" type="parTrans" cxnId="{B67705E7-0FD4-4656-A0F8-1A6FB2491E31}">
      <dgm:prSet/>
      <dgm:spPr/>
      <dgm:t>
        <a:bodyPr/>
        <a:lstStyle/>
        <a:p>
          <a:endParaRPr lang="en-US"/>
        </a:p>
      </dgm:t>
    </dgm:pt>
    <dgm:pt modelId="{DACCC203-0FCD-428B-8DCB-50B41B75F599}" type="sibTrans" cxnId="{B67705E7-0FD4-4656-A0F8-1A6FB2491E31}">
      <dgm:prSet/>
      <dgm:spPr/>
      <dgm:t>
        <a:bodyPr/>
        <a:lstStyle/>
        <a:p>
          <a:endParaRPr lang="en-US"/>
        </a:p>
      </dgm:t>
    </dgm:pt>
    <dgm:pt modelId="{A4832BDB-FE8B-4F3B-9C95-F8F0644B0DB1}" type="pres">
      <dgm:prSet presAssocID="{FCC70170-82BD-4C37-B491-F171080320D2}" presName="root" presStyleCnt="0">
        <dgm:presLayoutVars>
          <dgm:dir/>
          <dgm:resizeHandles val="exact"/>
        </dgm:presLayoutVars>
      </dgm:prSet>
      <dgm:spPr/>
    </dgm:pt>
    <dgm:pt modelId="{6534956E-1925-4CC2-AA61-1BB82019FB2A}" type="pres">
      <dgm:prSet presAssocID="{FCC70170-82BD-4C37-B491-F171080320D2}" presName="container" presStyleCnt="0">
        <dgm:presLayoutVars>
          <dgm:dir/>
          <dgm:resizeHandles val="exact"/>
        </dgm:presLayoutVars>
      </dgm:prSet>
      <dgm:spPr/>
    </dgm:pt>
    <dgm:pt modelId="{8E3C79A0-041C-413E-BA7B-4E082472E4AA}" type="pres">
      <dgm:prSet presAssocID="{56E6A1EE-284B-4C30-9BA2-E4380DD64BE4}" presName="compNode" presStyleCnt="0"/>
      <dgm:spPr/>
    </dgm:pt>
    <dgm:pt modelId="{B1BE5DD8-5F8F-47C2-B3EC-81C2E2A3B946}" type="pres">
      <dgm:prSet presAssocID="{56E6A1EE-284B-4C30-9BA2-E4380DD64BE4}" presName="iconBgRect" presStyleLbl="bgShp" presStyleIdx="0" presStyleCnt="4"/>
      <dgm:spPr/>
    </dgm:pt>
    <dgm:pt modelId="{362E159A-F908-4036-A94A-FE255CA241CC}" type="pres">
      <dgm:prSet presAssocID="{56E6A1EE-284B-4C30-9BA2-E4380DD64BE4}"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Money"/>
        </a:ext>
      </dgm:extLst>
    </dgm:pt>
    <dgm:pt modelId="{49A98CF5-94F0-462A-B732-5C3C50F2401C}" type="pres">
      <dgm:prSet presAssocID="{56E6A1EE-284B-4C30-9BA2-E4380DD64BE4}" presName="spaceRect" presStyleCnt="0"/>
      <dgm:spPr/>
    </dgm:pt>
    <dgm:pt modelId="{A07353B2-BCED-4C37-B7AE-5796793FBE6C}" type="pres">
      <dgm:prSet presAssocID="{56E6A1EE-284B-4C30-9BA2-E4380DD64BE4}" presName="textRect" presStyleLbl="revTx" presStyleIdx="0" presStyleCnt="4">
        <dgm:presLayoutVars>
          <dgm:chMax val="1"/>
          <dgm:chPref val="1"/>
        </dgm:presLayoutVars>
      </dgm:prSet>
      <dgm:spPr/>
    </dgm:pt>
    <dgm:pt modelId="{5DD28B58-0DF9-4277-8598-0759024BA4BA}" type="pres">
      <dgm:prSet presAssocID="{23D34E1D-9D08-4B1D-AB19-32B5A4885362}" presName="sibTrans" presStyleLbl="sibTrans2D1" presStyleIdx="0" presStyleCnt="0"/>
      <dgm:spPr/>
    </dgm:pt>
    <dgm:pt modelId="{FD09BC7B-1E67-4E72-B6F9-0E450B474B2B}" type="pres">
      <dgm:prSet presAssocID="{42C25670-F7C2-47AF-9FBA-A569C60A32EE}" presName="compNode" presStyleCnt="0"/>
      <dgm:spPr/>
    </dgm:pt>
    <dgm:pt modelId="{863D7777-69FE-4CD6-8A4B-308BB3DD7C31}" type="pres">
      <dgm:prSet presAssocID="{42C25670-F7C2-47AF-9FBA-A569C60A32EE}" presName="iconBgRect" presStyleLbl="bgShp" presStyleIdx="1" presStyleCnt="4"/>
      <dgm:spPr/>
    </dgm:pt>
    <dgm:pt modelId="{1E77AD9D-5607-4F19-AA9B-B5B7F97384AE}" type="pres">
      <dgm:prSet presAssocID="{42C25670-F7C2-47AF-9FBA-A569C60A32EE}"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Group"/>
        </a:ext>
      </dgm:extLst>
    </dgm:pt>
    <dgm:pt modelId="{638FD1DA-1DA6-4412-BEAB-6DC8E3A11D25}" type="pres">
      <dgm:prSet presAssocID="{42C25670-F7C2-47AF-9FBA-A569C60A32EE}" presName="spaceRect" presStyleCnt="0"/>
      <dgm:spPr/>
    </dgm:pt>
    <dgm:pt modelId="{7CE9A26C-5A91-40BF-8361-EF547BAAAC16}" type="pres">
      <dgm:prSet presAssocID="{42C25670-F7C2-47AF-9FBA-A569C60A32EE}" presName="textRect" presStyleLbl="revTx" presStyleIdx="1" presStyleCnt="4">
        <dgm:presLayoutVars>
          <dgm:chMax val="1"/>
          <dgm:chPref val="1"/>
        </dgm:presLayoutVars>
      </dgm:prSet>
      <dgm:spPr/>
    </dgm:pt>
    <dgm:pt modelId="{29603D8C-2CB8-44AB-B956-B052C99BAC2E}" type="pres">
      <dgm:prSet presAssocID="{8BB73C56-9E73-449D-819E-6F53B5445C74}" presName="sibTrans" presStyleLbl="sibTrans2D1" presStyleIdx="0" presStyleCnt="0"/>
      <dgm:spPr/>
    </dgm:pt>
    <dgm:pt modelId="{26F249DB-8F66-4102-96F1-78F92E63B74D}" type="pres">
      <dgm:prSet presAssocID="{1152E936-8284-40DF-A797-3C85E48A660B}" presName="compNode" presStyleCnt="0"/>
      <dgm:spPr/>
    </dgm:pt>
    <dgm:pt modelId="{8968ADBD-529A-4206-9CAB-562F08B49B06}" type="pres">
      <dgm:prSet presAssocID="{1152E936-8284-40DF-A797-3C85E48A660B}" presName="iconBgRect" presStyleLbl="bgShp" presStyleIdx="2" presStyleCnt="4"/>
      <dgm:spPr/>
    </dgm:pt>
    <dgm:pt modelId="{973065EF-5593-4DD6-BD63-A96F08AEEC63}" type="pres">
      <dgm:prSet presAssocID="{1152E936-8284-40DF-A797-3C85E48A660B}"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Group of men"/>
        </a:ext>
      </dgm:extLst>
    </dgm:pt>
    <dgm:pt modelId="{C2A6F1EC-5C2F-4431-BB90-E7046CDA4E6E}" type="pres">
      <dgm:prSet presAssocID="{1152E936-8284-40DF-A797-3C85E48A660B}" presName="spaceRect" presStyleCnt="0"/>
      <dgm:spPr/>
    </dgm:pt>
    <dgm:pt modelId="{DFD49DB8-6696-4891-B96E-FCAC005B3DEB}" type="pres">
      <dgm:prSet presAssocID="{1152E936-8284-40DF-A797-3C85E48A660B}" presName="textRect" presStyleLbl="revTx" presStyleIdx="2" presStyleCnt="4">
        <dgm:presLayoutVars>
          <dgm:chMax val="1"/>
          <dgm:chPref val="1"/>
        </dgm:presLayoutVars>
      </dgm:prSet>
      <dgm:spPr/>
    </dgm:pt>
    <dgm:pt modelId="{AC017219-A0ED-433C-A31F-2A57805667E7}" type="pres">
      <dgm:prSet presAssocID="{D8669C20-C568-4F5E-8ABE-C7F4748FD105}" presName="sibTrans" presStyleLbl="sibTrans2D1" presStyleIdx="0" presStyleCnt="0"/>
      <dgm:spPr/>
    </dgm:pt>
    <dgm:pt modelId="{61785539-3F97-447B-93A2-310B7EB764EC}" type="pres">
      <dgm:prSet presAssocID="{AE74D02C-7347-4988-BB4D-CBAE1CCB7CCA}" presName="compNode" presStyleCnt="0"/>
      <dgm:spPr/>
    </dgm:pt>
    <dgm:pt modelId="{1AB9FCA2-28A9-4FE2-A064-47B75AE12067}" type="pres">
      <dgm:prSet presAssocID="{AE74D02C-7347-4988-BB4D-CBAE1CCB7CCA}" presName="iconBgRect" presStyleLbl="bgShp" presStyleIdx="3" presStyleCnt="4"/>
      <dgm:spPr/>
    </dgm:pt>
    <dgm:pt modelId="{87B5C480-75D7-4161-B2AA-185215CD6685}" type="pres">
      <dgm:prSet presAssocID="{AE74D02C-7347-4988-BB4D-CBAE1CCB7CCA}"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dgm:spPr>
      <dgm:extLst>
        <a:ext uri="{E40237B7-FDA0-4F09-8148-C483321AD2D9}">
          <dgm14:cNvPr xmlns:dgm14="http://schemas.microsoft.com/office/drawing/2010/diagram" id="0" name="" descr="Light Bulb and Gear"/>
        </a:ext>
      </dgm:extLst>
    </dgm:pt>
    <dgm:pt modelId="{34224EBB-CBA2-4EE8-B588-04D034EEE344}" type="pres">
      <dgm:prSet presAssocID="{AE74D02C-7347-4988-BB4D-CBAE1CCB7CCA}" presName="spaceRect" presStyleCnt="0"/>
      <dgm:spPr/>
    </dgm:pt>
    <dgm:pt modelId="{F1C6BDF2-D63C-4DEC-ABA3-7CFBC76B23E1}" type="pres">
      <dgm:prSet presAssocID="{AE74D02C-7347-4988-BB4D-CBAE1CCB7CCA}" presName="textRect" presStyleLbl="revTx" presStyleIdx="3" presStyleCnt="4">
        <dgm:presLayoutVars>
          <dgm:chMax val="1"/>
          <dgm:chPref val="1"/>
        </dgm:presLayoutVars>
      </dgm:prSet>
      <dgm:spPr/>
    </dgm:pt>
  </dgm:ptLst>
  <dgm:cxnLst>
    <dgm:cxn modelId="{786DBB00-ABC0-4E1C-B77E-0278CB1B9A73}" type="presOf" srcId="{AE74D02C-7347-4988-BB4D-CBAE1CCB7CCA}" destId="{F1C6BDF2-D63C-4DEC-ABA3-7CFBC76B23E1}" srcOrd="0" destOrd="0" presId="urn:microsoft.com/office/officeart/2018/2/layout/IconCircleList"/>
    <dgm:cxn modelId="{3E0ABC62-D488-4B69-9EB7-0E690396DD0F}" type="presOf" srcId="{42C25670-F7C2-47AF-9FBA-A569C60A32EE}" destId="{7CE9A26C-5A91-40BF-8361-EF547BAAAC16}" srcOrd="0" destOrd="0" presId="urn:microsoft.com/office/officeart/2018/2/layout/IconCircleList"/>
    <dgm:cxn modelId="{39ECFC56-852E-4304-AB2E-7AC498E37FFF}" type="presOf" srcId="{56E6A1EE-284B-4C30-9BA2-E4380DD64BE4}" destId="{A07353B2-BCED-4C37-B7AE-5796793FBE6C}" srcOrd="0" destOrd="0" presId="urn:microsoft.com/office/officeart/2018/2/layout/IconCircleList"/>
    <dgm:cxn modelId="{8AD5F558-0B65-4628-98CF-3556530D0B44}" srcId="{FCC70170-82BD-4C37-B491-F171080320D2}" destId="{56E6A1EE-284B-4C30-9BA2-E4380DD64BE4}" srcOrd="0" destOrd="0" parTransId="{B5CB8269-9BAE-4A6E-8D9C-8D2384B9EEE9}" sibTransId="{23D34E1D-9D08-4B1D-AB19-32B5A4885362}"/>
    <dgm:cxn modelId="{7339827E-2899-43A2-9CC8-4D63191F796D}" type="presOf" srcId="{1152E936-8284-40DF-A797-3C85E48A660B}" destId="{DFD49DB8-6696-4891-B96E-FCAC005B3DEB}" srcOrd="0" destOrd="0" presId="urn:microsoft.com/office/officeart/2018/2/layout/IconCircleList"/>
    <dgm:cxn modelId="{06FA3384-1600-4251-BBF0-E6CAE30E5FC4}" srcId="{FCC70170-82BD-4C37-B491-F171080320D2}" destId="{42C25670-F7C2-47AF-9FBA-A569C60A32EE}" srcOrd="1" destOrd="0" parTransId="{9C337946-685D-43BF-8430-8BAA1E1B9EF7}" sibTransId="{8BB73C56-9E73-449D-819E-6F53B5445C74}"/>
    <dgm:cxn modelId="{FD4353A4-B659-4C57-91BC-71981AB3EFB4}" srcId="{FCC70170-82BD-4C37-B491-F171080320D2}" destId="{1152E936-8284-40DF-A797-3C85E48A660B}" srcOrd="2" destOrd="0" parTransId="{82C845D3-6DAC-47BF-A6B0-9EDDB78806BC}" sibTransId="{D8669C20-C568-4F5E-8ABE-C7F4748FD105}"/>
    <dgm:cxn modelId="{687B80A6-BB17-4414-9146-588B2903376C}" type="presOf" srcId="{23D34E1D-9D08-4B1D-AB19-32B5A4885362}" destId="{5DD28B58-0DF9-4277-8598-0759024BA4BA}" srcOrd="0" destOrd="0" presId="urn:microsoft.com/office/officeart/2018/2/layout/IconCircleList"/>
    <dgm:cxn modelId="{3D4B6FB6-E526-4F81-9BD1-7ABE3B53072C}" type="presOf" srcId="{8BB73C56-9E73-449D-819E-6F53B5445C74}" destId="{29603D8C-2CB8-44AB-B956-B052C99BAC2E}" srcOrd="0" destOrd="0" presId="urn:microsoft.com/office/officeart/2018/2/layout/IconCircleList"/>
    <dgm:cxn modelId="{6B855AD0-6433-41DF-8295-6E386AA665B0}" type="presOf" srcId="{FCC70170-82BD-4C37-B491-F171080320D2}" destId="{A4832BDB-FE8B-4F3B-9C95-F8F0644B0DB1}" srcOrd="0" destOrd="0" presId="urn:microsoft.com/office/officeart/2018/2/layout/IconCircleList"/>
    <dgm:cxn modelId="{F98A33D6-32F2-4C47-B5E2-2FF8E68215F0}" type="presOf" srcId="{D8669C20-C568-4F5E-8ABE-C7F4748FD105}" destId="{AC017219-A0ED-433C-A31F-2A57805667E7}" srcOrd="0" destOrd="0" presId="urn:microsoft.com/office/officeart/2018/2/layout/IconCircleList"/>
    <dgm:cxn modelId="{B67705E7-0FD4-4656-A0F8-1A6FB2491E31}" srcId="{FCC70170-82BD-4C37-B491-F171080320D2}" destId="{AE74D02C-7347-4988-BB4D-CBAE1CCB7CCA}" srcOrd="3" destOrd="0" parTransId="{0099A207-8AAA-4D2D-BA89-485F27C0D6FD}" sibTransId="{DACCC203-0FCD-428B-8DCB-50B41B75F599}"/>
    <dgm:cxn modelId="{B14A7D75-563A-4AA5-A733-B2E8C42A40EE}" type="presParOf" srcId="{A4832BDB-FE8B-4F3B-9C95-F8F0644B0DB1}" destId="{6534956E-1925-4CC2-AA61-1BB82019FB2A}" srcOrd="0" destOrd="0" presId="urn:microsoft.com/office/officeart/2018/2/layout/IconCircleList"/>
    <dgm:cxn modelId="{E91B75CA-7880-40DE-A834-BF7C2E6D7F00}" type="presParOf" srcId="{6534956E-1925-4CC2-AA61-1BB82019FB2A}" destId="{8E3C79A0-041C-413E-BA7B-4E082472E4AA}" srcOrd="0" destOrd="0" presId="urn:microsoft.com/office/officeart/2018/2/layout/IconCircleList"/>
    <dgm:cxn modelId="{6C690608-5730-4001-9E5E-550A0C8E6010}" type="presParOf" srcId="{8E3C79A0-041C-413E-BA7B-4E082472E4AA}" destId="{B1BE5DD8-5F8F-47C2-B3EC-81C2E2A3B946}" srcOrd="0" destOrd="0" presId="urn:microsoft.com/office/officeart/2018/2/layout/IconCircleList"/>
    <dgm:cxn modelId="{140E83AB-2722-4BBB-9DD2-4FF8AF34F4B2}" type="presParOf" srcId="{8E3C79A0-041C-413E-BA7B-4E082472E4AA}" destId="{362E159A-F908-4036-A94A-FE255CA241CC}" srcOrd="1" destOrd="0" presId="urn:microsoft.com/office/officeart/2018/2/layout/IconCircleList"/>
    <dgm:cxn modelId="{60EB8897-A530-474E-A297-9527A9ABEF63}" type="presParOf" srcId="{8E3C79A0-041C-413E-BA7B-4E082472E4AA}" destId="{49A98CF5-94F0-462A-B732-5C3C50F2401C}" srcOrd="2" destOrd="0" presId="urn:microsoft.com/office/officeart/2018/2/layout/IconCircleList"/>
    <dgm:cxn modelId="{1B04D2C0-2372-44C5-BC7C-B0A41F6BFEAC}" type="presParOf" srcId="{8E3C79A0-041C-413E-BA7B-4E082472E4AA}" destId="{A07353B2-BCED-4C37-B7AE-5796793FBE6C}" srcOrd="3" destOrd="0" presId="urn:microsoft.com/office/officeart/2018/2/layout/IconCircleList"/>
    <dgm:cxn modelId="{2CEE0421-5A50-4B3E-9A19-ED09D6D3FC33}" type="presParOf" srcId="{6534956E-1925-4CC2-AA61-1BB82019FB2A}" destId="{5DD28B58-0DF9-4277-8598-0759024BA4BA}" srcOrd="1" destOrd="0" presId="urn:microsoft.com/office/officeart/2018/2/layout/IconCircleList"/>
    <dgm:cxn modelId="{45977AF5-AF10-43B0-8952-969D32772A5D}" type="presParOf" srcId="{6534956E-1925-4CC2-AA61-1BB82019FB2A}" destId="{FD09BC7B-1E67-4E72-B6F9-0E450B474B2B}" srcOrd="2" destOrd="0" presId="urn:microsoft.com/office/officeart/2018/2/layout/IconCircleList"/>
    <dgm:cxn modelId="{E4E4C86D-BDD5-4824-AB8C-57745C6855E6}" type="presParOf" srcId="{FD09BC7B-1E67-4E72-B6F9-0E450B474B2B}" destId="{863D7777-69FE-4CD6-8A4B-308BB3DD7C31}" srcOrd="0" destOrd="0" presId="urn:microsoft.com/office/officeart/2018/2/layout/IconCircleList"/>
    <dgm:cxn modelId="{290F1410-0088-4CB9-B774-8CB5F9EC25AB}" type="presParOf" srcId="{FD09BC7B-1E67-4E72-B6F9-0E450B474B2B}" destId="{1E77AD9D-5607-4F19-AA9B-B5B7F97384AE}" srcOrd="1" destOrd="0" presId="urn:microsoft.com/office/officeart/2018/2/layout/IconCircleList"/>
    <dgm:cxn modelId="{7A3956B3-8F02-464F-BF5C-B1F83F1C7FA6}" type="presParOf" srcId="{FD09BC7B-1E67-4E72-B6F9-0E450B474B2B}" destId="{638FD1DA-1DA6-4412-BEAB-6DC8E3A11D25}" srcOrd="2" destOrd="0" presId="urn:microsoft.com/office/officeart/2018/2/layout/IconCircleList"/>
    <dgm:cxn modelId="{2C3405E8-B692-4A6F-AF46-FFDCEFE9D110}" type="presParOf" srcId="{FD09BC7B-1E67-4E72-B6F9-0E450B474B2B}" destId="{7CE9A26C-5A91-40BF-8361-EF547BAAAC16}" srcOrd="3" destOrd="0" presId="urn:microsoft.com/office/officeart/2018/2/layout/IconCircleList"/>
    <dgm:cxn modelId="{344F8C2F-3F76-434E-920E-BB55CAE516AD}" type="presParOf" srcId="{6534956E-1925-4CC2-AA61-1BB82019FB2A}" destId="{29603D8C-2CB8-44AB-B956-B052C99BAC2E}" srcOrd="3" destOrd="0" presId="urn:microsoft.com/office/officeart/2018/2/layout/IconCircleList"/>
    <dgm:cxn modelId="{E309512D-4F12-4476-BAC5-BBF0577F5FF9}" type="presParOf" srcId="{6534956E-1925-4CC2-AA61-1BB82019FB2A}" destId="{26F249DB-8F66-4102-96F1-78F92E63B74D}" srcOrd="4" destOrd="0" presId="urn:microsoft.com/office/officeart/2018/2/layout/IconCircleList"/>
    <dgm:cxn modelId="{C056D965-7896-472B-A73C-007BAC8CD48B}" type="presParOf" srcId="{26F249DB-8F66-4102-96F1-78F92E63B74D}" destId="{8968ADBD-529A-4206-9CAB-562F08B49B06}" srcOrd="0" destOrd="0" presId="urn:microsoft.com/office/officeart/2018/2/layout/IconCircleList"/>
    <dgm:cxn modelId="{DE10B3C4-FB4E-4763-84AC-1AE3FA2FDD46}" type="presParOf" srcId="{26F249DB-8F66-4102-96F1-78F92E63B74D}" destId="{973065EF-5593-4DD6-BD63-A96F08AEEC63}" srcOrd="1" destOrd="0" presId="urn:microsoft.com/office/officeart/2018/2/layout/IconCircleList"/>
    <dgm:cxn modelId="{F1C4166E-AFF9-423B-9F31-5DC13B3FFFCB}" type="presParOf" srcId="{26F249DB-8F66-4102-96F1-78F92E63B74D}" destId="{C2A6F1EC-5C2F-4431-BB90-E7046CDA4E6E}" srcOrd="2" destOrd="0" presId="urn:microsoft.com/office/officeart/2018/2/layout/IconCircleList"/>
    <dgm:cxn modelId="{1DC683A9-8D93-4DB0-8C9F-FFF2A8A250AA}" type="presParOf" srcId="{26F249DB-8F66-4102-96F1-78F92E63B74D}" destId="{DFD49DB8-6696-4891-B96E-FCAC005B3DEB}" srcOrd="3" destOrd="0" presId="urn:microsoft.com/office/officeart/2018/2/layout/IconCircleList"/>
    <dgm:cxn modelId="{35B3D7FC-8F72-44F3-BA49-4170242C4D3E}" type="presParOf" srcId="{6534956E-1925-4CC2-AA61-1BB82019FB2A}" destId="{AC017219-A0ED-433C-A31F-2A57805667E7}" srcOrd="5" destOrd="0" presId="urn:microsoft.com/office/officeart/2018/2/layout/IconCircleList"/>
    <dgm:cxn modelId="{8C96AFB7-CBD7-4EB0-A191-52DD1531D46A}" type="presParOf" srcId="{6534956E-1925-4CC2-AA61-1BB82019FB2A}" destId="{61785539-3F97-447B-93A2-310B7EB764EC}" srcOrd="6" destOrd="0" presId="urn:microsoft.com/office/officeart/2018/2/layout/IconCircleList"/>
    <dgm:cxn modelId="{19C32716-8BC9-4B67-8AC5-9AD10185A314}" type="presParOf" srcId="{61785539-3F97-447B-93A2-310B7EB764EC}" destId="{1AB9FCA2-28A9-4FE2-A064-47B75AE12067}" srcOrd="0" destOrd="0" presId="urn:microsoft.com/office/officeart/2018/2/layout/IconCircleList"/>
    <dgm:cxn modelId="{082203EC-2C0D-4A0A-8A63-B1269A5B7DB7}" type="presParOf" srcId="{61785539-3F97-447B-93A2-310B7EB764EC}" destId="{87B5C480-75D7-4161-B2AA-185215CD6685}" srcOrd="1" destOrd="0" presId="urn:microsoft.com/office/officeart/2018/2/layout/IconCircleList"/>
    <dgm:cxn modelId="{CB9E626A-31EE-4F98-BA90-2FA03CF1FDAC}" type="presParOf" srcId="{61785539-3F97-447B-93A2-310B7EB764EC}" destId="{34224EBB-CBA2-4EE8-B588-04D034EEE344}" srcOrd="2" destOrd="0" presId="urn:microsoft.com/office/officeart/2018/2/layout/IconCircleList"/>
    <dgm:cxn modelId="{D82A96AA-F204-4586-B296-3D6722F6BDEE}" type="presParOf" srcId="{61785539-3F97-447B-93A2-310B7EB764EC}" destId="{F1C6BDF2-D63C-4DEC-ABA3-7CFBC76B23E1}" srcOrd="3" destOrd="0" presId="urn:microsoft.com/office/officeart/2018/2/layout/Icon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0F3DD67-F19E-43C9-8248-445C9711ACDF}" type="doc">
      <dgm:prSet loTypeId="urn:microsoft.com/office/officeart/2005/8/layout/process4" loCatId="process" qsTypeId="urn:microsoft.com/office/officeart/2005/8/quickstyle/simple1" qsCatId="simple" csTypeId="urn:microsoft.com/office/officeart/2005/8/colors/colorful2" csCatId="colorful"/>
      <dgm:spPr/>
      <dgm:t>
        <a:bodyPr/>
        <a:lstStyle/>
        <a:p>
          <a:endParaRPr lang="en-US"/>
        </a:p>
      </dgm:t>
    </dgm:pt>
    <dgm:pt modelId="{4D47DF3F-3362-44C0-A1A0-6F94E3FBBECA}">
      <dgm:prSet/>
      <dgm:spPr/>
      <dgm:t>
        <a:bodyPr/>
        <a:lstStyle/>
        <a:p>
          <a:r>
            <a:rPr lang="en-GB"/>
            <a:t>Diversity is where everyone is invited to the party</a:t>
          </a:r>
          <a:endParaRPr lang="en-US"/>
        </a:p>
      </dgm:t>
    </dgm:pt>
    <dgm:pt modelId="{AA087A71-BA29-49FE-BB71-7D93DD5532FE}" type="parTrans" cxnId="{758B46AA-7133-4495-84DA-EC4952616015}">
      <dgm:prSet/>
      <dgm:spPr/>
      <dgm:t>
        <a:bodyPr/>
        <a:lstStyle/>
        <a:p>
          <a:endParaRPr lang="en-US"/>
        </a:p>
      </dgm:t>
    </dgm:pt>
    <dgm:pt modelId="{3212D2A1-07FD-45B1-B940-9787ABDC62C0}" type="sibTrans" cxnId="{758B46AA-7133-4495-84DA-EC4952616015}">
      <dgm:prSet/>
      <dgm:spPr/>
      <dgm:t>
        <a:bodyPr/>
        <a:lstStyle/>
        <a:p>
          <a:endParaRPr lang="en-US"/>
        </a:p>
      </dgm:t>
    </dgm:pt>
    <dgm:pt modelId="{DE64A07E-4087-4A0A-A0EE-9B8AE7147DF7}">
      <dgm:prSet/>
      <dgm:spPr/>
      <dgm:t>
        <a:bodyPr/>
        <a:lstStyle/>
        <a:p>
          <a:r>
            <a:rPr lang="en-GB"/>
            <a:t>Inclusion means that everyone gets to contribute to the playlist</a:t>
          </a:r>
          <a:endParaRPr lang="en-US"/>
        </a:p>
      </dgm:t>
    </dgm:pt>
    <dgm:pt modelId="{5E226024-45B3-4483-9258-4A59CD09B4F3}" type="parTrans" cxnId="{E1799588-378D-49EB-B4F9-2B4687A41677}">
      <dgm:prSet/>
      <dgm:spPr/>
      <dgm:t>
        <a:bodyPr/>
        <a:lstStyle/>
        <a:p>
          <a:endParaRPr lang="en-US"/>
        </a:p>
      </dgm:t>
    </dgm:pt>
    <dgm:pt modelId="{54B30BD1-2BC5-44C3-BA4A-2BE2BD0A8B19}" type="sibTrans" cxnId="{E1799588-378D-49EB-B4F9-2B4687A41677}">
      <dgm:prSet/>
      <dgm:spPr/>
      <dgm:t>
        <a:bodyPr/>
        <a:lstStyle/>
        <a:p>
          <a:endParaRPr lang="en-US"/>
        </a:p>
      </dgm:t>
    </dgm:pt>
    <dgm:pt modelId="{8C8E2685-597F-4E5A-B45B-487909BDC204}">
      <dgm:prSet/>
      <dgm:spPr/>
      <dgm:t>
        <a:bodyPr/>
        <a:lstStyle/>
        <a:p>
          <a:r>
            <a:rPr lang="en-GB"/>
            <a:t>Equity means that everyone has the opportunity to dance/experience the music</a:t>
          </a:r>
          <a:endParaRPr lang="en-US"/>
        </a:p>
      </dgm:t>
    </dgm:pt>
    <dgm:pt modelId="{4DB886BE-51C4-4CFC-BA31-10885DB56209}" type="parTrans" cxnId="{A2D8F7A3-0A3E-4A3C-A672-709F6C5EE1BC}">
      <dgm:prSet/>
      <dgm:spPr/>
      <dgm:t>
        <a:bodyPr/>
        <a:lstStyle/>
        <a:p>
          <a:endParaRPr lang="en-US"/>
        </a:p>
      </dgm:t>
    </dgm:pt>
    <dgm:pt modelId="{75B204C6-5880-4FE3-9832-CD3318DB1C26}" type="sibTrans" cxnId="{A2D8F7A3-0A3E-4A3C-A672-709F6C5EE1BC}">
      <dgm:prSet/>
      <dgm:spPr/>
      <dgm:t>
        <a:bodyPr/>
        <a:lstStyle/>
        <a:p>
          <a:endParaRPr lang="en-US"/>
        </a:p>
      </dgm:t>
    </dgm:pt>
    <dgm:pt modelId="{00DC969D-C8B0-43A4-AD93-EB9EC486857F}" type="pres">
      <dgm:prSet presAssocID="{E0F3DD67-F19E-43C9-8248-445C9711ACDF}" presName="Name0" presStyleCnt="0">
        <dgm:presLayoutVars>
          <dgm:dir/>
          <dgm:animLvl val="lvl"/>
          <dgm:resizeHandles val="exact"/>
        </dgm:presLayoutVars>
      </dgm:prSet>
      <dgm:spPr/>
    </dgm:pt>
    <dgm:pt modelId="{513224FA-452C-4D52-8293-93FC705EDACE}" type="pres">
      <dgm:prSet presAssocID="{8C8E2685-597F-4E5A-B45B-487909BDC204}" presName="boxAndChildren" presStyleCnt="0"/>
      <dgm:spPr/>
    </dgm:pt>
    <dgm:pt modelId="{02B7330C-D3E6-4AF8-9613-C8AE79C463D6}" type="pres">
      <dgm:prSet presAssocID="{8C8E2685-597F-4E5A-B45B-487909BDC204}" presName="parentTextBox" presStyleLbl="node1" presStyleIdx="0" presStyleCnt="3"/>
      <dgm:spPr/>
    </dgm:pt>
    <dgm:pt modelId="{93F4054E-FBF8-4A40-A724-188134E53AC8}" type="pres">
      <dgm:prSet presAssocID="{54B30BD1-2BC5-44C3-BA4A-2BE2BD0A8B19}" presName="sp" presStyleCnt="0"/>
      <dgm:spPr/>
    </dgm:pt>
    <dgm:pt modelId="{B1260EB1-4212-4A03-BA81-A11066D0D8C9}" type="pres">
      <dgm:prSet presAssocID="{DE64A07E-4087-4A0A-A0EE-9B8AE7147DF7}" presName="arrowAndChildren" presStyleCnt="0"/>
      <dgm:spPr/>
    </dgm:pt>
    <dgm:pt modelId="{828A7370-5BE8-4372-BB76-DD9866F33D74}" type="pres">
      <dgm:prSet presAssocID="{DE64A07E-4087-4A0A-A0EE-9B8AE7147DF7}" presName="parentTextArrow" presStyleLbl="node1" presStyleIdx="1" presStyleCnt="3"/>
      <dgm:spPr/>
    </dgm:pt>
    <dgm:pt modelId="{36EC2D72-F052-495A-BD1A-400E4CB0E231}" type="pres">
      <dgm:prSet presAssocID="{3212D2A1-07FD-45B1-B940-9787ABDC62C0}" presName="sp" presStyleCnt="0"/>
      <dgm:spPr/>
    </dgm:pt>
    <dgm:pt modelId="{4DCE619D-E6FE-461F-A157-154C32A5E7DC}" type="pres">
      <dgm:prSet presAssocID="{4D47DF3F-3362-44C0-A1A0-6F94E3FBBECA}" presName="arrowAndChildren" presStyleCnt="0"/>
      <dgm:spPr/>
    </dgm:pt>
    <dgm:pt modelId="{1C8D85AC-DC86-4D1C-A9B7-836DB256B111}" type="pres">
      <dgm:prSet presAssocID="{4D47DF3F-3362-44C0-A1A0-6F94E3FBBECA}" presName="parentTextArrow" presStyleLbl="node1" presStyleIdx="2" presStyleCnt="3"/>
      <dgm:spPr/>
    </dgm:pt>
  </dgm:ptLst>
  <dgm:cxnLst>
    <dgm:cxn modelId="{2999064C-C6C0-4EA7-AE6F-9F8816BFD3E8}" type="presOf" srcId="{8C8E2685-597F-4E5A-B45B-487909BDC204}" destId="{02B7330C-D3E6-4AF8-9613-C8AE79C463D6}" srcOrd="0" destOrd="0" presId="urn:microsoft.com/office/officeart/2005/8/layout/process4"/>
    <dgm:cxn modelId="{22CA4877-1006-4FFF-9D11-67098EB1CF2F}" type="presOf" srcId="{4D47DF3F-3362-44C0-A1A0-6F94E3FBBECA}" destId="{1C8D85AC-DC86-4D1C-A9B7-836DB256B111}" srcOrd="0" destOrd="0" presId="urn:microsoft.com/office/officeart/2005/8/layout/process4"/>
    <dgm:cxn modelId="{E1799588-378D-49EB-B4F9-2B4687A41677}" srcId="{E0F3DD67-F19E-43C9-8248-445C9711ACDF}" destId="{DE64A07E-4087-4A0A-A0EE-9B8AE7147DF7}" srcOrd="1" destOrd="0" parTransId="{5E226024-45B3-4483-9258-4A59CD09B4F3}" sibTransId="{54B30BD1-2BC5-44C3-BA4A-2BE2BD0A8B19}"/>
    <dgm:cxn modelId="{A2D8F7A3-0A3E-4A3C-A672-709F6C5EE1BC}" srcId="{E0F3DD67-F19E-43C9-8248-445C9711ACDF}" destId="{8C8E2685-597F-4E5A-B45B-487909BDC204}" srcOrd="2" destOrd="0" parTransId="{4DB886BE-51C4-4CFC-BA31-10885DB56209}" sibTransId="{75B204C6-5880-4FE3-9832-CD3318DB1C26}"/>
    <dgm:cxn modelId="{758B46AA-7133-4495-84DA-EC4952616015}" srcId="{E0F3DD67-F19E-43C9-8248-445C9711ACDF}" destId="{4D47DF3F-3362-44C0-A1A0-6F94E3FBBECA}" srcOrd="0" destOrd="0" parTransId="{AA087A71-BA29-49FE-BB71-7D93DD5532FE}" sibTransId="{3212D2A1-07FD-45B1-B940-9787ABDC62C0}"/>
    <dgm:cxn modelId="{9EB89CC0-F562-45D9-86B5-DF87515185BE}" type="presOf" srcId="{DE64A07E-4087-4A0A-A0EE-9B8AE7147DF7}" destId="{828A7370-5BE8-4372-BB76-DD9866F33D74}" srcOrd="0" destOrd="0" presId="urn:microsoft.com/office/officeart/2005/8/layout/process4"/>
    <dgm:cxn modelId="{FAEF94F8-A91F-471C-AD82-C78EF454E3B2}" type="presOf" srcId="{E0F3DD67-F19E-43C9-8248-445C9711ACDF}" destId="{00DC969D-C8B0-43A4-AD93-EB9EC486857F}" srcOrd="0" destOrd="0" presId="urn:microsoft.com/office/officeart/2005/8/layout/process4"/>
    <dgm:cxn modelId="{9020961A-1704-401A-988B-CEFFDE8DF8DD}" type="presParOf" srcId="{00DC969D-C8B0-43A4-AD93-EB9EC486857F}" destId="{513224FA-452C-4D52-8293-93FC705EDACE}" srcOrd="0" destOrd="0" presId="urn:microsoft.com/office/officeart/2005/8/layout/process4"/>
    <dgm:cxn modelId="{B00B6B1A-981A-487D-B666-9C6B0997D0CF}" type="presParOf" srcId="{513224FA-452C-4D52-8293-93FC705EDACE}" destId="{02B7330C-D3E6-4AF8-9613-C8AE79C463D6}" srcOrd="0" destOrd="0" presId="urn:microsoft.com/office/officeart/2005/8/layout/process4"/>
    <dgm:cxn modelId="{5DAAFAF8-E3AD-4DF8-8F06-E22968B7D98B}" type="presParOf" srcId="{00DC969D-C8B0-43A4-AD93-EB9EC486857F}" destId="{93F4054E-FBF8-4A40-A724-188134E53AC8}" srcOrd="1" destOrd="0" presId="urn:microsoft.com/office/officeart/2005/8/layout/process4"/>
    <dgm:cxn modelId="{3DCAD35F-C349-4866-8D09-90420E4B6F84}" type="presParOf" srcId="{00DC969D-C8B0-43A4-AD93-EB9EC486857F}" destId="{B1260EB1-4212-4A03-BA81-A11066D0D8C9}" srcOrd="2" destOrd="0" presId="urn:microsoft.com/office/officeart/2005/8/layout/process4"/>
    <dgm:cxn modelId="{E1E09E1E-701C-4CB8-8439-E9626D7B619F}" type="presParOf" srcId="{B1260EB1-4212-4A03-BA81-A11066D0D8C9}" destId="{828A7370-5BE8-4372-BB76-DD9866F33D74}" srcOrd="0" destOrd="0" presId="urn:microsoft.com/office/officeart/2005/8/layout/process4"/>
    <dgm:cxn modelId="{4C83A1F1-0A07-4C62-B2FE-FE6AFE4A7E86}" type="presParOf" srcId="{00DC969D-C8B0-43A4-AD93-EB9EC486857F}" destId="{36EC2D72-F052-495A-BD1A-400E4CB0E231}" srcOrd="3" destOrd="0" presId="urn:microsoft.com/office/officeart/2005/8/layout/process4"/>
    <dgm:cxn modelId="{7DC1C246-A1A2-4A39-BDD2-9587713FAB16}" type="presParOf" srcId="{00DC969D-C8B0-43A4-AD93-EB9EC486857F}" destId="{4DCE619D-E6FE-461F-A157-154C32A5E7DC}" srcOrd="4" destOrd="0" presId="urn:microsoft.com/office/officeart/2005/8/layout/process4"/>
    <dgm:cxn modelId="{D3248E49-CA7C-46FE-930C-C86FB597D696}" type="presParOf" srcId="{4DCE619D-E6FE-461F-A157-154C32A5E7DC}" destId="{1C8D85AC-DC86-4D1C-A9B7-836DB256B111}"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4B31829-57F5-4062-8D85-D4767E1F30D9}" type="doc">
      <dgm:prSet loTypeId="urn:microsoft.com/office/officeart/2005/8/layout/process4" loCatId="process" qsTypeId="urn:microsoft.com/office/officeart/2005/8/quickstyle/simple1" qsCatId="simple" csTypeId="urn:microsoft.com/office/officeart/2005/8/colors/colorful2" csCatId="colorful" phldr="1"/>
      <dgm:spPr/>
      <dgm:t>
        <a:bodyPr/>
        <a:lstStyle/>
        <a:p>
          <a:endParaRPr lang="en-US"/>
        </a:p>
      </dgm:t>
    </dgm:pt>
    <dgm:pt modelId="{6ED536D8-1F7F-4CED-A03B-60CB3952F095}">
      <dgm:prSet/>
      <dgm:spPr/>
      <dgm:t>
        <a:bodyPr/>
        <a:lstStyle/>
        <a:p>
          <a:r>
            <a:rPr lang="en-GB" b="0" baseline="0" dirty="0"/>
            <a:t>“</a:t>
          </a:r>
          <a:r>
            <a:rPr lang="en-GB" b="1" i="1" baseline="0" dirty="0"/>
            <a:t>Diversity is the spice of life”</a:t>
          </a:r>
          <a:endParaRPr lang="en-US" dirty="0"/>
        </a:p>
      </dgm:t>
    </dgm:pt>
    <dgm:pt modelId="{0DA57B76-6CCB-41D5-BABF-15F3804F1629}" type="parTrans" cxnId="{1998EA0B-BC98-4E3B-9F34-E6054DB66267}">
      <dgm:prSet/>
      <dgm:spPr/>
      <dgm:t>
        <a:bodyPr/>
        <a:lstStyle/>
        <a:p>
          <a:endParaRPr lang="en-US"/>
        </a:p>
      </dgm:t>
    </dgm:pt>
    <dgm:pt modelId="{8CB8ADA0-0802-4BB8-99B1-DA15AFE63459}" type="sibTrans" cxnId="{1998EA0B-BC98-4E3B-9F34-E6054DB66267}">
      <dgm:prSet/>
      <dgm:spPr/>
      <dgm:t>
        <a:bodyPr/>
        <a:lstStyle/>
        <a:p>
          <a:endParaRPr lang="en-US"/>
        </a:p>
      </dgm:t>
    </dgm:pt>
    <dgm:pt modelId="{E5BB1CD7-CF10-4F15-9518-4A1E19E5C942}">
      <dgm:prSet/>
      <dgm:spPr/>
      <dgm:t>
        <a:bodyPr/>
        <a:lstStyle/>
        <a:p>
          <a:r>
            <a:rPr lang="en-GB" b="0" baseline="0" dirty="0"/>
            <a:t>Secondly to have a successful fundraising campaign you need diverse perspectives and those are usually generated from people who come from a different walk of life and have different lived experience. </a:t>
          </a:r>
          <a:endParaRPr lang="en-US" dirty="0"/>
        </a:p>
      </dgm:t>
    </dgm:pt>
    <dgm:pt modelId="{90AB7169-0A91-4EE0-AD99-8D85C2C6694A}" type="parTrans" cxnId="{7D74842D-3391-4055-9184-A3F8810E1FD5}">
      <dgm:prSet/>
      <dgm:spPr/>
      <dgm:t>
        <a:bodyPr/>
        <a:lstStyle/>
        <a:p>
          <a:endParaRPr lang="en-US"/>
        </a:p>
      </dgm:t>
    </dgm:pt>
    <dgm:pt modelId="{C6C0B5B4-6980-464B-9886-61AFCDF7F776}" type="sibTrans" cxnId="{7D74842D-3391-4055-9184-A3F8810E1FD5}">
      <dgm:prSet/>
      <dgm:spPr/>
      <dgm:t>
        <a:bodyPr/>
        <a:lstStyle/>
        <a:p>
          <a:endParaRPr lang="en-US"/>
        </a:p>
      </dgm:t>
    </dgm:pt>
    <dgm:pt modelId="{D1B105AC-9BBE-4C78-907C-69D70B455ED1}" type="pres">
      <dgm:prSet presAssocID="{14B31829-57F5-4062-8D85-D4767E1F30D9}" presName="Name0" presStyleCnt="0">
        <dgm:presLayoutVars>
          <dgm:dir/>
          <dgm:animLvl val="lvl"/>
          <dgm:resizeHandles val="exact"/>
        </dgm:presLayoutVars>
      </dgm:prSet>
      <dgm:spPr/>
    </dgm:pt>
    <dgm:pt modelId="{AD5A48C6-0C4C-4B9D-83F2-AE05A58C9AC4}" type="pres">
      <dgm:prSet presAssocID="{6ED536D8-1F7F-4CED-A03B-60CB3952F095}" presName="boxAndChildren" presStyleCnt="0"/>
      <dgm:spPr/>
    </dgm:pt>
    <dgm:pt modelId="{9F2D5228-8B8D-4912-8626-87CE07332BB9}" type="pres">
      <dgm:prSet presAssocID="{6ED536D8-1F7F-4CED-A03B-60CB3952F095}" presName="parentTextBox" presStyleLbl="node1" presStyleIdx="0" presStyleCnt="1"/>
      <dgm:spPr/>
    </dgm:pt>
    <dgm:pt modelId="{15A4B2E1-F4C3-432E-9F13-07F4D42BEF0F}" type="pres">
      <dgm:prSet presAssocID="{6ED536D8-1F7F-4CED-A03B-60CB3952F095}" presName="entireBox" presStyleLbl="node1" presStyleIdx="0" presStyleCnt="1" custLinFactNeighborX="0"/>
      <dgm:spPr/>
    </dgm:pt>
    <dgm:pt modelId="{3B4A59C1-EFFA-48F5-B5F2-F3C126B5914A}" type="pres">
      <dgm:prSet presAssocID="{6ED536D8-1F7F-4CED-A03B-60CB3952F095}" presName="descendantBox" presStyleCnt="0"/>
      <dgm:spPr/>
    </dgm:pt>
    <dgm:pt modelId="{77C6C5D9-DF66-45D2-8286-AD5BDF8BA6F7}" type="pres">
      <dgm:prSet presAssocID="{E5BB1CD7-CF10-4F15-9518-4A1E19E5C942}" presName="childTextBox" presStyleLbl="fgAccFollowNode1" presStyleIdx="0" presStyleCnt="1" custScaleX="209278">
        <dgm:presLayoutVars>
          <dgm:bulletEnabled val="1"/>
        </dgm:presLayoutVars>
      </dgm:prSet>
      <dgm:spPr/>
    </dgm:pt>
  </dgm:ptLst>
  <dgm:cxnLst>
    <dgm:cxn modelId="{1998EA0B-BC98-4E3B-9F34-E6054DB66267}" srcId="{14B31829-57F5-4062-8D85-D4767E1F30D9}" destId="{6ED536D8-1F7F-4CED-A03B-60CB3952F095}" srcOrd="0" destOrd="0" parTransId="{0DA57B76-6CCB-41D5-BABF-15F3804F1629}" sibTransId="{8CB8ADA0-0802-4BB8-99B1-DA15AFE63459}"/>
    <dgm:cxn modelId="{61AAC11B-EB65-411E-B683-4F0E903D1E48}" type="presOf" srcId="{6ED536D8-1F7F-4CED-A03B-60CB3952F095}" destId="{9F2D5228-8B8D-4912-8626-87CE07332BB9}" srcOrd="0" destOrd="0" presId="urn:microsoft.com/office/officeart/2005/8/layout/process4"/>
    <dgm:cxn modelId="{7D74842D-3391-4055-9184-A3F8810E1FD5}" srcId="{6ED536D8-1F7F-4CED-A03B-60CB3952F095}" destId="{E5BB1CD7-CF10-4F15-9518-4A1E19E5C942}" srcOrd="0" destOrd="0" parTransId="{90AB7169-0A91-4EE0-AD99-8D85C2C6694A}" sibTransId="{C6C0B5B4-6980-464B-9886-61AFCDF7F776}"/>
    <dgm:cxn modelId="{1ADBA546-B4DD-4FCA-92F5-B115D64AE2EE}" type="presOf" srcId="{14B31829-57F5-4062-8D85-D4767E1F30D9}" destId="{D1B105AC-9BBE-4C78-907C-69D70B455ED1}" srcOrd="0" destOrd="0" presId="urn:microsoft.com/office/officeart/2005/8/layout/process4"/>
    <dgm:cxn modelId="{FD436E7F-5C1C-4A44-9085-44160E07651B}" type="presOf" srcId="{6ED536D8-1F7F-4CED-A03B-60CB3952F095}" destId="{15A4B2E1-F4C3-432E-9F13-07F4D42BEF0F}" srcOrd="1" destOrd="0" presId="urn:microsoft.com/office/officeart/2005/8/layout/process4"/>
    <dgm:cxn modelId="{28C583DD-6728-4C5B-8A92-3683F956C7A9}" type="presOf" srcId="{E5BB1CD7-CF10-4F15-9518-4A1E19E5C942}" destId="{77C6C5D9-DF66-45D2-8286-AD5BDF8BA6F7}" srcOrd="0" destOrd="0" presId="urn:microsoft.com/office/officeart/2005/8/layout/process4"/>
    <dgm:cxn modelId="{9BA47ED9-FF35-4614-B2EE-F3CD91F35638}" type="presParOf" srcId="{D1B105AC-9BBE-4C78-907C-69D70B455ED1}" destId="{AD5A48C6-0C4C-4B9D-83F2-AE05A58C9AC4}" srcOrd="0" destOrd="0" presId="urn:microsoft.com/office/officeart/2005/8/layout/process4"/>
    <dgm:cxn modelId="{DEC4F6A4-B9F4-4CCA-B4C5-83D20AC03E39}" type="presParOf" srcId="{AD5A48C6-0C4C-4B9D-83F2-AE05A58C9AC4}" destId="{9F2D5228-8B8D-4912-8626-87CE07332BB9}" srcOrd="0" destOrd="0" presId="urn:microsoft.com/office/officeart/2005/8/layout/process4"/>
    <dgm:cxn modelId="{3C631A28-A13E-4CBD-95C4-7F09E32AC3D9}" type="presParOf" srcId="{AD5A48C6-0C4C-4B9D-83F2-AE05A58C9AC4}" destId="{15A4B2E1-F4C3-432E-9F13-07F4D42BEF0F}" srcOrd="1" destOrd="0" presId="urn:microsoft.com/office/officeart/2005/8/layout/process4"/>
    <dgm:cxn modelId="{DDA4D24F-E175-4130-A507-F80E6A8BF091}" type="presParOf" srcId="{AD5A48C6-0C4C-4B9D-83F2-AE05A58C9AC4}" destId="{3B4A59C1-EFFA-48F5-B5F2-F3C126B5914A}" srcOrd="2" destOrd="0" presId="urn:microsoft.com/office/officeart/2005/8/layout/process4"/>
    <dgm:cxn modelId="{C8485EE6-353A-4014-90D7-60BD4FFF05E3}" type="presParOf" srcId="{3B4A59C1-EFFA-48F5-B5F2-F3C126B5914A}" destId="{77C6C5D9-DF66-45D2-8286-AD5BDF8BA6F7}"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BE5DD8-5F8F-47C2-B3EC-81C2E2A3B946}">
      <dsp:nvSpPr>
        <dsp:cNvPr id="0" name=""/>
        <dsp:cNvSpPr/>
      </dsp:nvSpPr>
      <dsp:spPr>
        <a:xfrm>
          <a:off x="57849" y="622755"/>
          <a:ext cx="892513" cy="892513"/>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62E159A-F908-4036-A94A-FE255CA241CC}">
      <dsp:nvSpPr>
        <dsp:cNvPr id="0" name=""/>
        <dsp:cNvSpPr/>
      </dsp:nvSpPr>
      <dsp:spPr>
        <a:xfrm>
          <a:off x="245277" y="810183"/>
          <a:ext cx="517657" cy="51765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07353B2-BCED-4C37-B7AE-5796793FBE6C}">
      <dsp:nvSpPr>
        <dsp:cNvPr id="0" name=""/>
        <dsp:cNvSpPr/>
      </dsp:nvSpPr>
      <dsp:spPr>
        <a:xfrm>
          <a:off x="1141616" y="622755"/>
          <a:ext cx="2103782" cy="8925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666750">
            <a:lnSpc>
              <a:spcPct val="100000"/>
            </a:lnSpc>
            <a:spcBef>
              <a:spcPct val="0"/>
            </a:spcBef>
            <a:spcAft>
              <a:spcPct val="35000"/>
            </a:spcAft>
            <a:buNone/>
          </a:pPr>
          <a:r>
            <a:rPr lang="en-GB" sz="1500" b="0" kern="1200" baseline="0"/>
            <a:t>Defining difference in fundraising</a:t>
          </a:r>
          <a:endParaRPr lang="en-US" sz="1500" kern="1200"/>
        </a:p>
      </dsp:txBody>
      <dsp:txXfrm>
        <a:off x="1141616" y="622755"/>
        <a:ext cx="2103782" cy="892513"/>
      </dsp:txXfrm>
    </dsp:sp>
    <dsp:sp modelId="{863D7777-69FE-4CD6-8A4B-308BB3DD7C31}">
      <dsp:nvSpPr>
        <dsp:cNvPr id="0" name=""/>
        <dsp:cNvSpPr/>
      </dsp:nvSpPr>
      <dsp:spPr>
        <a:xfrm>
          <a:off x="3611966" y="622755"/>
          <a:ext cx="892513" cy="892513"/>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E77AD9D-5607-4F19-AA9B-B5B7F97384AE}">
      <dsp:nvSpPr>
        <dsp:cNvPr id="0" name=""/>
        <dsp:cNvSpPr/>
      </dsp:nvSpPr>
      <dsp:spPr>
        <a:xfrm>
          <a:off x="3799394" y="810183"/>
          <a:ext cx="517657" cy="51765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CE9A26C-5A91-40BF-8361-EF547BAAAC16}">
      <dsp:nvSpPr>
        <dsp:cNvPr id="0" name=""/>
        <dsp:cNvSpPr/>
      </dsp:nvSpPr>
      <dsp:spPr>
        <a:xfrm>
          <a:off x="4695733" y="622755"/>
          <a:ext cx="2103782" cy="8925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666750">
            <a:lnSpc>
              <a:spcPct val="100000"/>
            </a:lnSpc>
            <a:spcBef>
              <a:spcPct val="0"/>
            </a:spcBef>
            <a:spcAft>
              <a:spcPct val="35000"/>
            </a:spcAft>
            <a:buNone/>
          </a:pPr>
          <a:r>
            <a:rPr lang="en-GB" sz="1500" b="0" kern="1200" baseline="0"/>
            <a:t>The positive impact of difference</a:t>
          </a:r>
          <a:endParaRPr lang="en-US" sz="1500" kern="1200"/>
        </a:p>
      </dsp:txBody>
      <dsp:txXfrm>
        <a:off x="4695733" y="622755"/>
        <a:ext cx="2103782" cy="892513"/>
      </dsp:txXfrm>
    </dsp:sp>
    <dsp:sp modelId="{8968ADBD-529A-4206-9CAB-562F08B49B06}">
      <dsp:nvSpPr>
        <dsp:cNvPr id="0" name=""/>
        <dsp:cNvSpPr/>
      </dsp:nvSpPr>
      <dsp:spPr>
        <a:xfrm>
          <a:off x="57849" y="2135981"/>
          <a:ext cx="892513" cy="892513"/>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73065EF-5593-4DD6-BD63-A96F08AEEC63}">
      <dsp:nvSpPr>
        <dsp:cNvPr id="0" name=""/>
        <dsp:cNvSpPr/>
      </dsp:nvSpPr>
      <dsp:spPr>
        <a:xfrm>
          <a:off x="245277" y="2323409"/>
          <a:ext cx="517657" cy="517657"/>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FD49DB8-6696-4891-B96E-FCAC005B3DEB}">
      <dsp:nvSpPr>
        <dsp:cNvPr id="0" name=""/>
        <dsp:cNvSpPr/>
      </dsp:nvSpPr>
      <dsp:spPr>
        <a:xfrm>
          <a:off x="1141616" y="2135981"/>
          <a:ext cx="2103782" cy="8925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666750">
            <a:lnSpc>
              <a:spcPct val="100000"/>
            </a:lnSpc>
            <a:spcBef>
              <a:spcPct val="0"/>
            </a:spcBef>
            <a:spcAft>
              <a:spcPct val="35000"/>
            </a:spcAft>
            <a:buNone/>
          </a:pPr>
          <a:r>
            <a:rPr lang="en-GB" sz="1500" b="0" kern="1200" baseline="0"/>
            <a:t>The collective responsibility</a:t>
          </a:r>
          <a:endParaRPr lang="en-US" sz="1500" kern="1200"/>
        </a:p>
      </dsp:txBody>
      <dsp:txXfrm>
        <a:off x="1141616" y="2135981"/>
        <a:ext cx="2103782" cy="892513"/>
      </dsp:txXfrm>
    </dsp:sp>
    <dsp:sp modelId="{1AB9FCA2-28A9-4FE2-A064-47B75AE12067}">
      <dsp:nvSpPr>
        <dsp:cNvPr id="0" name=""/>
        <dsp:cNvSpPr/>
      </dsp:nvSpPr>
      <dsp:spPr>
        <a:xfrm>
          <a:off x="3611966" y="2135981"/>
          <a:ext cx="892513" cy="892513"/>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7B5C480-75D7-4161-B2AA-185215CD6685}">
      <dsp:nvSpPr>
        <dsp:cNvPr id="0" name=""/>
        <dsp:cNvSpPr/>
      </dsp:nvSpPr>
      <dsp:spPr>
        <a:xfrm>
          <a:off x="3799394" y="2323409"/>
          <a:ext cx="517657" cy="517657"/>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1C6BDF2-D63C-4DEC-ABA3-7CFBC76B23E1}">
      <dsp:nvSpPr>
        <dsp:cNvPr id="0" name=""/>
        <dsp:cNvSpPr/>
      </dsp:nvSpPr>
      <dsp:spPr>
        <a:xfrm>
          <a:off x="4695733" y="2135981"/>
          <a:ext cx="2103782" cy="8925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666750">
            <a:lnSpc>
              <a:spcPct val="100000"/>
            </a:lnSpc>
            <a:spcBef>
              <a:spcPct val="0"/>
            </a:spcBef>
            <a:spcAft>
              <a:spcPct val="35000"/>
            </a:spcAft>
            <a:buNone/>
          </a:pPr>
          <a:r>
            <a:rPr lang="en-GB" sz="1500" b="0" kern="1200" baseline="0"/>
            <a:t>What are you going to do differently today?</a:t>
          </a:r>
          <a:endParaRPr lang="en-US" sz="1500" kern="1200"/>
        </a:p>
      </dsp:txBody>
      <dsp:txXfrm>
        <a:off x="4695733" y="2135981"/>
        <a:ext cx="2103782" cy="89251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B7330C-D3E6-4AF8-9613-C8AE79C463D6}">
      <dsp:nvSpPr>
        <dsp:cNvPr id="0" name=""/>
        <dsp:cNvSpPr/>
      </dsp:nvSpPr>
      <dsp:spPr>
        <a:xfrm>
          <a:off x="0" y="3781929"/>
          <a:ext cx="5076826" cy="1241313"/>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GB" sz="1800" kern="1200"/>
            <a:t>Equity means that everyone has the opportunity to dance/experience the music</a:t>
          </a:r>
          <a:endParaRPr lang="en-US" sz="1800" kern="1200"/>
        </a:p>
      </dsp:txBody>
      <dsp:txXfrm>
        <a:off x="0" y="3781929"/>
        <a:ext cx="5076826" cy="1241313"/>
      </dsp:txXfrm>
    </dsp:sp>
    <dsp:sp modelId="{828A7370-5BE8-4372-BB76-DD9866F33D74}">
      <dsp:nvSpPr>
        <dsp:cNvPr id="0" name=""/>
        <dsp:cNvSpPr/>
      </dsp:nvSpPr>
      <dsp:spPr>
        <a:xfrm rot="10800000">
          <a:off x="0" y="1891408"/>
          <a:ext cx="5076826" cy="1909140"/>
        </a:xfrm>
        <a:prstGeom prst="upArrowCallout">
          <a:avLst/>
        </a:prstGeom>
        <a:solidFill>
          <a:schemeClr val="accent2">
            <a:hueOff val="-398442"/>
            <a:satOff val="6385"/>
            <a:lumOff val="5784"/>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GB" sz="1800" kern="1200"/>
            <a:t>Inclusion means that everyone gets to contribute to the playlist</a:t>
          </a:r>
          <a:endParaRPr lang="en-US" sz="1800" kern="1200"/>
        </a:p>
      </dsp:txBody>
      <dsp:txXfrm rot="10800000">
        <a:off x="0" y="1891408"/>
        <a:ext cx="5076826" cy="1240502"/>
      </dsp:txXfrm>
    </dsp:sp>
    <dsp:sp modelId="{1C8D85AC-DC86-4D1C-A9B7-836DB256B111}">
      <dsp:nvSpPr>
        <dsp:cNvPr id="0" name=""/>
        <dsp:cNvSpPr/>
      </dsp:nvSpPr>
      <dsp:spPr>
        <a:xfrm rot="10800000">
          <a:off x="0" y="888"/>
          <a:ext cx="5076826" cy="1909140"/>
        </a:xfrm>
        <a:prstGeom prst="upArrowCallout">
          <a:avLst/>
        </a:prstGeom>
        <a:solidFill>
          <a:schemeClr val="accent2">
            <a:hueOff val="-796883"/>
            <a:satOff val="12770"/>
            <a:lumOff val="11569"/>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n-GB" sz="1800" kern="1200"/>
            <a:t>Diversity is where everyone is invited to the party</a:t>
          </a:r>
          <a:endParaRPr lang="en-US" sz="1800" kern="1200"/>
        </a:p>
      </dsp:txBody>
      <dsp:txXfrm rot="10800000">
        <a:off x="0" y="888"/>
        <a:ext cx="5076826" cy="124050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A4B2E1-F4C3-432E-9F13-07F4D42BEF0F}">
      <dsp:nvSpPr>
        <dsp:cNvPr id="0" name=""/>
        <dsp:cNvSpPr/>
      </dsp:nvSpPr>
      <dsp:spPr>
        <a:xfrm>
          <a:off x="0" y="0"/>
          <a:ext cx="5590033" cy="4828032"/>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5816" tIns="305816" rIns="305816" bIns="305816" numCol="1" spcCol="1270" anchor="ctr" anchorCtr="0">
          <a:noAutofit/>
        </a:bodyPr>
        <a:lstStyle/>
        <a:p>
          <a:pPr marL="0" lvl="0" indent="0" algn="ctr" defTabSz="1911350">
            <a:lnSpc>
              <a:spcPct val="90000"/>
            </a:lnSpc>
            <a:spcBef>
              <a:spcPct val="0"/>
            </a:spcBef>
            <a:spcAft>
              <a:spcPct val="35000"/>
            </a:spcAft>
            <a:buNone/>
          </a:pPr>
          <a:r>
            <a:rPr lang="en-GB" sz="4300" b="0" kern="1200" baseline="0" dirty="0"/>
            <a:t>“</a:t>
          </a:r>
          <a:r>
            <a:rPr lang="en-GB" sz="4300" b="1" i="1" kern="1200" baseline="0" dirty="0"/>
            <a:t>Diversity is the spice of life”</a:t>
          </a:r>
          <a:endParaRPr lang="en-US" sz="4300" kern="1200" dirty="0"/>
        </a:p>
      </dsp:txBody>
      <dsp:txXfrm>
        <a:off x="0" y="0"/>
        <a:ext cx="5590033" cy="2607137"/>
      </dsp:txXfrm>
    </dsp:sp>
    <dsp:sp modelId="{77C6C5D9-DF66-45D2-8286-AD5BDF8BA6F7}">
      <dsp:nvSpPr>
        <dsp:cNvPr id="0" name=""/>
        <dsp:cNvSpPr/>
      </dsp:nvSpPr>
      <dsp:spPr>
        <a:xfrm>
          <a:off x="1721" y="2510576"/>
          <a:ext cx="5586590" cy="2220894"/>
        </a:xfrm>
        <a:prstGeom prst="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5128" tIns="24130" rIns="135128" bIns="24130" numCol="1" spcCol="1270" anchor="ctr" anchorCtr="0">
          <a:noAutofit/>
        </a:bodyPr>
        <a:lstStyle/>
        <a:p>
          <a:pPr marL="0" lvl="0" indent="0" algn="ctr" defTabSz="844550">
            <a:lnSpc>
              <a:spcPct val="90000"/>
            </a:lnSpc>
            <a:spcBef>
              <a:spcPct val="0"/>
            </a:spcBef>
            <a:spcAft>
              <a:spcPct val="35000"/>
            </a:spcAft>
            <a:buNone/>
          </a:pPr>
          <a:r>
            <a:rPr lang="en-GB" sz="1900" b="0" kern="1200" baseline="0" dirty="0"/>
            <a:t>Secondly to have a successful fundraising campaign you need diverse perspectives and those are usually generated from people who come from a different walk of life and have different lived experience. </a:t>
          </a:r>
          <a:endParaRPr lang="en-US" sz="1900" kern="1200" dirty="0"/>
        </a:p>
      </dsp:txBody>
      <dsp:txXfrm>
        <a:off x="1721" y="2510576"/>
        <a:ext cx="5586590" cy="2220894"/>
      </dsp:txXfrm>
    </dsp:sp>
  </dsp:spTree>
</dsp:drawing>
</file>

<file path=ppt/diagrams/layout1.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a:lvl1pPr>
          <a:lnSpc>
            <a:spcPct val="100000"/>
          </a:lnSpc>
        </a:lvl1pPr>
      </dgm1612:lstStyle>
    </a:ext>
  </dgm:extLst>
</dgm:layoutDef>
</file>

<file path=ppt/diagrams/layout2.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F9B8054-AF43-B7E9-B54A-B2C753DD8AB0}"/>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596A7453-40FC-F5E2-C2D5-61BB75F351FE}"/>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BCB223A-7AA6-47AE-A3D1-87BEAA1D4208}" type="datetimeFigureOut">
              <a:rPr lang="en-GB" smtClean="0"/>
              <a:t>09/10/2023</a:t>
            </a:fld>
            <a:endParaRPr lang="en-GB"/>
          </a:p>
        </p:txBody>
      </p:sp>
      <p:sp>
        <p:nvSpPr>
          <p:cNvPr id="4" name="Footer Placeholder 3">
            <a:extLst>
              <a:ext uri="{FF2B5EF4-FFF2-40B4-BE49-F238E27FC236}">
                <a16:creationId xmlns:a16="http://schemas.microsoft.com/office/drawing/2014/main" id="{B27F269E-8065-3E3F-2DD2-961FE9163F8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146E7994-2084-3C87-6576-803E266D3519}"/>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F54381A-302B-4B8B-9B8E-F94D94223EF6}" type="slidenum">
              <a:rPr lang="en-GB" smtClean="0"/>
              <a:t>‹#›</a:t>
            </a:fld>
            <a:endParaRPr lang="en-GB"/>
          </a:p>
        </p:txBody>
      </p:sp>
    </p:spTree>
    <p:extLst>
      <p:ext uri="{BB962C8B-B14F-4D97-AF65-F5344CB8AC3E}">
        <p14:creationId xmlns:p14="http://schemas.microsoft.com/office/powerpoint/2010/main" val="324913098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1BDE29C-FB78-4C43-AEC5-1B31A80FE61E}" type="datetimeFigureOut">
              <a:rPr lang="en-GB" smtClean="0"/>
              <a:t>09/10/2023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3CC197E-8770-4314-9C49-34BB5A33FCEA}" type="slidenum">
              <a:rPr lang="en-GB" smtClean="0"/>
              <a:t>‹#›</a:t>
            </a:fld>
            <a:endParaRPr lang="en-GB"/>
          </a:p>
        </p:txBody>
      </p:sp>
    </p:spTree>
    <p:extLst>
      <p:ext uri="{BB962C8B-B14F-4D97-AF65-F5344CB8AC3E}">
        <p14:creationId xmlns:p14="http://schemas.microsoft.com/office/powerpoint/2010/main" val="4117650118"/>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If we do not include difference and diversity within our organisations, what would happen.  We will end up with cases such as that </a:t>
            </a:r>
            <a:r>
              <a:rPr lang="en-GB" sz="1800" b="1" kern="100" dirty="0">
                <a:effectLst/>
                <a:latin typeface="Calibri" panose="020F0502020204030204" pitchFamily="34" charset="0"/>
                <a:ea typeface="Calibri" panose="020F0502020204030204" pitchFamily="34" charset="0"/>
                <a:cs typeface="Times New Roman" panose="02020603050405020304" pitchFamily="18" charset="0"/>
              </a:rPr>
              <a:t>of COMIC RELIEF – the red nose campaign.</a:t>
            </a: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I have seen this for myself in the sector and have had peers say to me “Pennylope, I had good intentions” and I would say I understand and I know but sometimes your good intentions are harmful and can hurt other people.</a:t>
            </a: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And the Comic Relief, red nose campaign was an indication of this. Where good intentions can end up hurting other people. The narrative of sending white celebrities to African countries to save or help Africans imposed a white saviour mentality. Implying that Africans who are black can only be helped by white people, and also used as props for campaigns that benefits their organisations instead of the beneficiary groups at hand. This is where they received the backlash and their fundraising campaign was referred to as poverty porn and white saviour complex.  Comic relief fundraising campaign failed because it:</a:t>
            </a:r>
          </a:p>
          <a:p>
            <a:pPr marL="342900" lvl="0" indent="-342900">
              <a:lnSpc>
                <a:spcPct val="107000"/>
              </a:lnSpc>
              <a:buFont typeface="Calibri" panose="020F0502020204030204" pitchFamily="34" charset="0"/>
              <a:buChar char="-"/>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Lacked understanding</a:t>
            </a:r>
          </a:p>
          <a:p>
            <a:pPr marL="342900" lvl="0" indent="-342900">
              <a:lnSpc>
                <a:spcPct val="107000"/>
              </a:lnSpc>
              <a:buFont typeface="Calibri" panose="020F0502020204030204" pitchFamily="34" charset="0"/>
              <a:buChar char="-"/>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Failed to mitigate that risk because it didn’t have the right diverse team</a:t>
            </a:r>
          </a:p>
          <a:p>
            <a:pPr marL="342900" lvl="0" indent="-342900">
              <a:lnSpc>
                <a:spcPct val="107000"/>
              </a:lnSpc>
              <a:buFont typeface="Calibri" panose="020F0502020204030204" pitchFamily="34" charset="0"/>
              <a:buChar char="-"/>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Lack cultural sensitivity</a:t>
            </a:r>
          </a:p>
          <a:p>
            <a:pPr marL="342900" lvl="0" indent="-342900">
              <a:lnSpc>
                <a:spcPct val="107000"/>
              </a:lnSpc>
              <a:spcAft>
                <a:spcPts val="800"/>
              </a:spcAft>
              <a:buFont typeface="Calibri" panose="020F0502020204030204" pitchFamily="34" charset="0"/>
              <a:buChar char="-"/>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Poor decision-making</a:t>
            </a: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I highlight this to say, that Comic Relief may have had good intentions but their lack of foresight, their lack of diversity in their teams and lack of diversity in lived experience. Led them to a point of failure in their fundraising campaign. </a:t>
            </a: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And this is why it is important to invite and encourage difference/diversity in our workplaces and our sector. It is pivotal!</a:t>
            </a:r>
          </a:p>
          <a:p>
            <a:endParaRPr lang="en-GB" dirty="0"/>
          </a:p>
        </p:txBody>
      </p:sp>
      <p:sp>
        <p:nvSpPr>
          <p:cNvPr id="4" name="Slide Number Placeholder 3"/>
          <p:cNvSpPr>
            <a:spLocks noGrp="1"/>
          </p:cNvSpPr>
          <p:nvPr>
            <p:ph type="sldNum" sz="quarter" idx="5"/>
          </p:nvPr>
        </p:nvSpPr>
        <p:spPr/>
        <p:txBody>
          <a:bodyPr/>
          <a:lstStyle/>
          <a:p>
            <a:fld id="{D3CC197E-8770-4314-9C49-34BB5A33FCEA}" type="slidenum">
              <a:rPr lang="en-GB" smtClean="0"/>
              <a:t>7</a:t>
            </a:fld>
            <a:endParaRPr lang="en-GB"/>
          </a:p>
        </p:txBody>
      </p:sp>
    </p:spTree>
    <p:extLst>
      <p:ext uri="{BB962C8B-B14F-4D97-AF65-F5344CB8AC3E}">
        <p14:creationId xmlns:p14="http://schemas.microsoft.com/office/powerpoint/2010/main" val="39695888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Freeform: Shape 27">
            <a:extLst>
              <a:ext uri="{FF2B5EF4-FFF2-40B4-BE49-F238E27FC236}">
                <a16:creationId xmlns:a16="http://schemas.microsoft.com/office/drawing/2014/main" id="{9B0F7D69-D93C-4C38-A23D-76E000D691CD}"/>
              </a:ext>
            </a:extLst>
          </p:cNvPr>
          <p:cNvSpPr/>
          <p:nvPr/>
        </p:nvSpPr>
        <p:spPr>
          <a:xfrm>
            <a:off x="0" y="0"/>
            <a:ext cx="3496422" cy="6858000"/>
          </a:xfrm>
          <a:custGeom>
            <a:avLst/>
            <a:gdLst>
              <a:gd name="connsiteX0" fmla="*/ 0 w 3496422"/>
              <a:gd name="connsiteY0" fmla="*/ 0 h 6858000"/>
              <a:gd name="connsiteX1" fmla="*/ 1873399 w 3496422"/>
              <a:gd name="connsiteY1" fmla="*/ 0 h 6858000"/>
              <a:gd name="connsiteX2" fmla="*/ 1895523 w 3496422"/>
              <a:gd name="connsiteY2" fmla="*/ 14997 h 6858000"/>
              <a:gd name="connsiteX3" fmla="*/ 3496422 w 3496422"/>
              <a:gd name="connsiteY3" fmla="*/ 3621656 h 6858000"/>
              <a:gd name="connsiteX4" fmla="*/ 1622072 w 3496422"/>
              <a:gd name="connsiteY4" fmla="*/ 6374814 h 6858000"/>
              <a:gd name="connsiteX5" fmla="*/ 1105424 w 3496422"/>
              <a:gd name="connsiteY5" fmla="*/ 6780599 h 6858000"/>
              <a:gd name="connsiteX6" fmla="*/ 993668 w 3496422"/>
              <a:gd name="connsiteY6" fmla="*/ 6858000 h 6858000"/>
              <a:gd name="connsiteX7" fmla="*/ 0 w 3496422"/>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96422" h="6858000">
                <a:moveTo>
                  <a:pt x="0" y="0"/>
                </a:moveTo>
                <a:lnTo>
                  <a:pt x="1873399" y="0"/>
                </a:lnTo>
                <a:lnTo>
                  <a:pt x="1895523" y="14997"/>
                </a:lnTo>
                <a:cubicBezTo>
                  <a:pt x="2922686" y="754641"/>
                  <a:pt x="3496422" y="2093192"/>
                  <a:pt x="3496422" y="3621656"/>
                </a:cubicBezTo>
                <a:cubicBezTo>
                  <a:pt x="3496422" y="4969131"/>
                  <a:pt x="2567697" y="5602839"/>
                  <a:pt x="1622072" y="6374814"/>
                </a:cubicBezTo>
                <a:cubicBezTo>
                  <a:pt x="1449869" y="6515397"/>
                  <a:pt x="1279242" y="6653108"/>
                  <a:pt x="1105424" y="6780599"/>
                </a:cubicBezTo>
                <a:lnTo>
                  <a:pt x="993668" y="6858000"/>
                </a:lnTo>
                <a:lnTo>
                  <a:pt x="0" y="6858000"/>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p:cNvSpPr>
            <a:spLocks noGrp="1"/>
          </p:cNvSpPr>
          <p:nvPr>
            <p:ph type="ctrTitle"/>
          </p:nvPr>
        </p:nvSpPr>
        <p:spPr>
          <a:xfrm>
            <a:off x="4654295" y="1346268"/>
            <a:ext cx="7060135" cy="3285207"/>
          </a:xfrm>
        </p:spPr>
        <p:txBody>
          <a:bodyPr anchor="b">
            <a:noAutofit/>
          </a:bodyPr>
          <a:lstStyle>
            <a:lvl1pPr algn="l">
              <a:lnSpc>
                <a:spcPct val="120000"/>
              </a:lnSpc>
              <a:defRPr sz="540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4662312" y="4631475"/>
            <a:ext cx="7052117" cy="1150200"/>
          </a:xfrm>
        </p:spPr>
        <p:txBody>
          <a:bodyPr lIns="109728" tIns="109728" rIns="109728" bIns="91440" anchor="t">
            <a:normAutofit/>
          </a:bodyPr>
          <a:lstStyle>
            <a:lvl1pPr marL="0" indent="0" algn="l">
              <a:lnSpc>
                <a:spcPct val="130000"/>
              </a:lnSpc>
              <a:buNone/>
              <a:defRPr sz="2400" baseline="0">
                <a:solidFill>
                  <a:schemeClr val="tx1">
                    <a:lumMod val="85000"/>
                    <a:lumOff val="1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0" name="Date Placeholder 9">
            <a:extLst>
              <a:ext uri="{FF2B5EF4-FFF2-40B4-BE49-F238E27FC236}">
                <a16:creationId xmlns:a16="http://schemas.microsoft.com/office/drawing/2014/main" id="{123E5C65-E22A-4865-9449-10140D62B655}"/>
              </a:ext>
            </a:extLst>
          </p:cNvPr>
          <p:cNvSpPr>
            <a:spLocks noGrp="1"/>
          </p:cNvSpPr>
          <p:nvPr>
            <p:ph type="dt" sz="half" idx="10"/>
          </p:nvPr>
        </p:nvSpPr>
        <p:spPr>
          <a:xfrm>
            <a:off x="4654295" y="617415"/>
            <a:ext cx="7123723" cy="457200"/>
          </a:xfrm>
        </p:spPr>
        <p:txBody>
          <a:bodyPr/>
          <a:lstStyle>
            <a:lvl1pPr algn="l">
              <a:defRPr/>
            </a:lvl1pPr>
          </a:lstStyle>
          <a:p>
            <a:fld id="{BBB7F41B-DEAF-4560-93B3-014D1ABBBD00}" type="datetime1">
              <a:rPr lang="en-US" smtClean="0"/>
              <a:t>10/9/2023</a:t>
            </a:fld>
            <a:endParaRPr lang="en-US" dirty="0"/>
          </a:p>
        </p:txBody>
      </p:sp>
      <p:sp>
        <p:nvSpPr>
          <p:cNvPr id="24" name="Footer Placeholder 23">
            <a:extLst>
              <a:ext uri="{FF2B5EF4-FFF2-40B4-BE49-F238E27FC236}">
                <a16:creationId xmlns:a16="http://schemas.microsoft.com/office/drawing/2014/main" id="{EF9C3DE0-E7F5-4B4D-B5AF-CDE724CE79A3}"/>
              </a:ext>
            </a:extLst>
          </p:cNvPr>
          <p:cNvSpPr>
            <a:spLocks noGrp="1"/>
          </p:cNvSpPr>
          <p:nvPr>
            <p:ph type="ftr" sz="quarter" idx="11"/>
          </p:nvPr>
        </p:nvSpPr>
        <p:spPr>
          <a:xfrm>
            <a:off x="4654295" y="6170490"/>
            <a:ext cx="5588349" cy="457200"/>
          </a:xfrm>
        </p:spPr>
        <p:txBody>
          <a:bodyPr/>
          <a:lstStyle/>
          <a:p>
            <a:r>
              <a:rPr lang="en-US"/>
              <a:t>TPK</a:t>
            </a:r>
            <a:endParaRPr lang="en-US" dirty="0"/>
          </a:p>
        </p:txBody>
      </p:sp>
      <p:sp>
        <p:nvSpPr>
          <p:cNvPr id="25" name="Slide Number Placeholder 24">
            <a:extLst>
              <a:ext uri="{FF2B5EF4-FFF2-40B4-BE49-F238E27FC236}">
                <a16:creationId xmlns:a16="http://schemas.microsoft.com/office/drawing/2014/main" id="{48C1E146-840A-4217-B63E-62E5CF8909C2}"/>
              </a:ext>
            </a:extLst>
          </p:cNvPr>
          <p:cNvSpPr>
            <a:spLocks noGrp="1"/>
          </p:cNvSpPr>
          <p:nvPr>
            <p:ph type="sldNum" sz="quarter" idx="12"/>
          </p:nvPr>
        </p:nvSpPr>
        <p:spPr>
          <a:xfrm>
            <a:off x="10515600" y="6170490"/>
            <a:ext cx="1198829" cy="457200"/>
          </a:xfrm>
        </p:spPr>
        <p:txBody>
          <a:bodyPr/>
          <a:lstStyle>
            <a:lvl1pPr algn="r">
              <a:defRPr/>
            </a:lvl1pPr>
          </a:lstStyle>
          <a:p>
            <a:fld id="{FAEF9944-A4F6-4C59-AEBD-678D6480B8EA}" type="slidenum">
              <a:rPr lang="en-US" smtClean="0"/>
              <a:pPr/>
              <a:t>‹#›</a:t>
            </a:fld>
            <a:endParaRPr lang="en-US" dirty="0"/>
          </a:p>
        </p:txBody>
      </p:sp>
      <p:sp>
        <p:nvSpPr>
          <p:cNvPr id="4" name="Freeform: Shape 3">
            <a:extLst>
              <a:ext uri="{FF2B5EF4-FFF2-40B4-BE49-F238E27FC236}">
                <a16:creationId xmlns:a16="http://schemas.microsoft.com/office/drawing/2014/main" id="{8CD419D4-EA9D-42D9-BF62-B07F0B7B672B}"/>
              </a:ext>
            </a:extLst>
          </p:cNvPr>
          <p:cNvSpPr/>
          <p:nvPr/>
        </p:nvSpPr>
        <p:spPr>
          <a:xfrm>
            <a:off x="1375409" y="0"/>
            <a:ext cx="2529723" cy="6858000"/>
          </a:xfrm>
          <a:custGeom>
            <a:avLst/>
            <a:gdLst>
              <a:gd name="connsiteX0" fmla="*/ 1258269 w 2529723"/>
              <a:gd name="connsiteY0" fmla="*/ 0 h 6858000"/>
              <a:gd name="connsiteX1" fmla="*/ 1275627 w 2529723"/>
              <a:gd name="connsiteY1" fmla="*/ 0 h 6858000"/>
              <a:gd name="connsiteX2" fmla="*/ 1302560 w 2529723"/>
              <a:gd name="connsiteY2" fmla="*/ 24338 h 6858000"/>
              <a:gd name="connsiteX3" fmla="*/ 2522825 w 2529723"/>
              <a:gd name="connsiteY3" fmla="*/ 3678515 h 6858000"/>
              <a:gd name="connsiteX4" fmla="*/ 557500 w 2529723"/>
              <a:gd name="connsiteY4" fmla="*/ 6451411 h 6858000"/>
              <a:gd name="connsiteX5" fmla="*/ 32482 w 2529723"/>
              <a:gd name="connsiteY5" fmla="*/ 6849373 h 6858000"/>
              <a:gd name="connsiteX6" fmla="*/ 19531 w 2529723"/>
              <a:gd name="connsiteY6" fmla="*/ 6858000 h 6858000"/>
              <a:gd name="connsiteX7" fmla="*/ 0 w 2529723"/>
              <a:gd name="connsiteY7" fmla="*/ 6858000 h 6858000"/>
              <a:gd name="connsiteX8" fmla="*/ 14202 w 2529723"/>
              <a:gd name="connsiteY8" fmla="*/ 6848540 h 6858000"/>
              <a:gd name="connsiteX9" fmla="*/ 539221 w 2529723"/>
              <a:gd name="connsiteY9" fmla="*/ 6450578 h 6858000"/>
              <a:gd name="connsiteX10" fmla="*/ 2504546 w 2529723"/>
              <a:gd name="connsiteY10" fmla="*/ 3677682 h 6858000"/>
              <a:gd name="connsiteX11" fmla="*/ 1284280 w 2529723"/>
              <a:gd name="connsiteY11" fmla="*/ 235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9723" h="6858000">
                <a:moveTo>
                  <a:pt x="1258269" y="0"/>
                </a:moveTo>
                <a:lnTo>
                  <a:pt x="1275627" y="0"/>
                </a:lnTo>
                <a:lnTo>
                  <a:pt x="1302560" y="24338"/>
                </a:lnTo>
                <a:cubicBezTo>
                  <a:pt x="2156831" y="855667"/>
                  <a:pt x="2590622" y="2191755"/>
                  <a:pt x="2522825" y="3678515"/>
                </a:cubicBezTo>
                <a:cubicBezTo>
                  <a:pt x="2459072" y="5076606"/>
                  <a:pt x="1519830" y="5692656"/>
                  <a:pt x="557500" y="6451411"/>
                </a:cubicBezTo>
                <a:cubicBezTo>
                  <a:pt x="382255" y="6589587"/>
                  <a:pt x="208689" y="6724853"/>
                  <a:pt x="32482" y="6849373"/>
                </a:cubicBezTo>
                <a:lnTo>
                  <a:pt x="19531" y="6858000"/>
                </a:lnTo>
                <a:lnTo>
                  <a:pt x="0" y="6858000"/>
                </a:lnTo>
                <a:lnTo>
                  <a:pt x="14202" y="6848540"/>
                </a:lnTo>
                <a:cubicBezTo>
                  <a:pt x="190409" y="6724020"/>
                  <a:pt x="363976" y="6588754"/>
                  <a:pt x="539221" y="6450578"/>
                </a:cubicBezTo>
                <a:cubicBezTo>
                  <a:pt x="1501550" y="5691822"/>
                  <a:pt x="2440792" y="5075773"/>
                  <a:pt x="2504546" y="3677682"/>
                </a:cubicBezTo>
                <a:cubicBezTo>
                  <a:pt x="2572343" y="2190921"/>
                  <a:pt x="2138551" y="854834"/>
                  <a:pt x="1284280" y="2350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5" name="Freeform: Shape 4">
            <a:extLst>
              <a:ext uri="{FF2B5EF4-FFF2-40B4-BE49-F238E27FC236}">
                <a16:creationId xmlns:a16="http://schemas.microsoft.com/office/drawing/2014/main" id="{1C6FEC9B-9608-4181-A9E5-A1B80E72021C}"/>
              </a:ext>
            </a:extLst>
          </p:cNvPr>
          <p:cNvSpPr/>
          <p:nvPr/>
        </p:nvSpPr>
        <p:spPr>
          <a:xfrm>
            <a:off x="1155402" y="0"/>
            <a:ext cx="2536434" cy="6858000"/>
          </a:xfrm>
          <a:custGeom>
            <a:avLst/>
            <a:gdLst>
              <a:gd name="connsiteX0" fmla="*/ 879731 w 2536434"/>
              <a:gd name="connsiteY0" fmla="*/ 0 h 6858000"/>
              <a:gd name="connsiteX1" fmla="*/ 913411 w 2536434"/>
              <a:gd name="connsiteY1" fmla="*/ 0 h 6858000"/>
              <a:gd name="connsiteX2" fmla="*/ 935535 w 2536434"/>
              <a:gd name="connsiteY2" fmla="*/ 14997 h 6858000"/>
              <a:gd name="connsiteX3" fmla="*/ 2536434 w 2536434"/>
              <a:gd name="connsiteY3" fmla="*/ 3621656 h 6858000"/>
              <a:gd name="connsiteX4" fmla="*/ 662084 w 2536434"/>
              <a:gd name="connsiteY4" fmla="*/ 6374814 h 6858000"/>
              <a:gd name="connsiteX5" fmla="*/ 145436 w 2536434"/>
              <a:gd name="connsiteY5" fmla="*/ 6780599 h 6858000"/>
              <a:gd name="connsiteX6" fmla="*/ 33680 w 2536434"/>
              <a:gd name="connsiteY6" fmla="*/ 6858000 h 6858000"/>
              <a:gd name="connsiteX7" fmla="*/ 0 w 2536434"/>
              <a:gd name="connsiteY7" fmla="*/ 6858000 h 6858000"/>
              <a:gd name="connsiteX8" fmla="*/ 111756 w 2536434"/>
              <a:gd name="connsiteY8" fmla="*/ 6780599 h 6858000"/>
              <a:gd name="connsiteX9" fmla="*/ 628404 w 2536434"/>
              <a:gd name="connsiteY9" fmla="*/ 6374814 h 6858000"/>
              <a:gd name="connsiteX10" fmla="*/ 2502754 w 2536434"/>
              <a:gd name="connsiteY10" fmla="*/ 3621656 h 6858000"/>
              <a:gd name="connsiteX11" fmla="*/ 901855 w 2536434"/>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36434" h="6858000">
                <a:moveTo>
                  <a:pt x="879731" y="0"/>
                </a:moveTo>
                <a:lnTo>
                  <a:pt x="913411" y="0"/>
                </a:lnTo>
                <a:lnTo>
                  <a:pt x="935535" y="14997"/>
                </a:lnTo>
                <a:cubicBezTo>
                  <a:pt x="1962698" y="754641"/>
                  <a:pt x="2536434" y="2093192"/>
                  <a:pt x="2536434" y="3621656"/>
                </a:cubicBezTo>
                <a:cubicBezTo>
                  <a:pt x="2536434" y="4969131"/>
                  <a:pt x="1607709" y="5602839"/>
                  <a:pt x="662084" y="6374814"/>
                </a:cubicBezTo>
                <a:cubicBezTo>
                  <a:pt x="489881" y="6515397"/>
                  <a:pt x="319254" y="6653108"/>
                  <a:pt x="145436" y="6780599"/>
                </a:cubicBezTo>
                <a:lnTo>
                  <a:pt x="33680"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6" name="Freeform: Shape 5">
            <a:extLst>
              <a:ext uri="{FF2B5EF4-FFF2-40B4-BE49-F238E27FC236}">
                <a16:creationId xmlns:a16="http://schemas.microsoft.com/office/drawing/2014/main" id="{AB1564ED-F26F-451D-97D6-A6EC3E83FD55}"/>
              </a:ext>
            </a:extLst>
          </p:cNvPr>
          <p:cNvSpPr/>
          <p:nvPr/>
        </p:nvSpPr>
        <p:spPr>
          <a:xfrm>
            <a:off x="924161" y="0"/>
            <a:ext cx="2261351" cy="6858000"/>
          </a:xfrm>
          <a:custGeom>
            <a:avLst/>
            <a:gdLst>
              <a:gd name="connsiteX0" fmla="*/ 879731 w 2521425"/>
              <a:gd name="connsiteY0" fmla="*/ 0 h 6858000"/>
              <a:gd name="connsiteX1" fmla="*/ 898402 w 2521425"/>
              <a:gd name="connsiteY1" fmla="*/ 0 h 6858000"/>
              <a:gd name="connsiteX2" fmla="*/ 920526 w 2521425"/>
              <a:gd name="connsiteY2" fmla="*/ 14997 h 6858000"/>
              <a:gd name="connsiteX3" fmla="*/ 2521425 w 2521425"/>
              <a:gd name="connsiteY3" fmla="*/ 3621656 h 6858000"/>
              <a:gd name="connsiteX4" fmla="*/ 647075 w 2521425"/>
              <a:gd name="connsiteY4" fmla="*/ 6374814 h 6858000"/>
              <a:gd name="connsiteX5" fmla="*/ 130427 w 2521425"/>
              <a:gd name="connsiteY5" fmla="*/ 6780599 h 6858000"/>
              <a:gd name="connsiteX6" fmla="*/ 18671 w 2521425"/>
              <a:gd name="connsiteY6" fmla="*/ 6858000 h 6858000"/>
              <a:gd name="connsiteX7" fmla="*/ 0 w 2521425"/>
              <a:gd name="connsiteY7" fmla="*/ 6858000 h 6858000"/>
              <a:gd name="connsiteX8" fmla="*/ 111756 w 2521425"/>
              <a:gd name="connsiteY8" fmla="*/ 6780599 h 6858000"/>
              <a:gd name="connsiteX9" fmla="*/ 628404 w 2521425"/>
              <a:gd name="connsiteY9" fmla="*/ 6374814 h 6858000"/>
              <a:gd name="connsiteX10" fmla="*/ 2502754 w 2521425"/>
              <a:gd name="connsiteY10" fmla="*/ 3621656 h 6858000"/>
              <a:gd name="connsiteX11" fmla="*/ 901855 w 2521425"/>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1425" h="6858000">
                <a:moveTo>
                  <a:pt x="879731" y="0"/>
                </a:moveTo>
                <a:lnTo>
                  <a:pt x="898402" y="0"/>
                </a:lnTo>
                <a:lnTo>
                  <a:pt x="920526" y="14997"/>
                </a:lnTo>
                <a:cubicBezTo>
                  <a:pt x="1947689" y="754641"/>
                  <a:pt x="2521425" y="2093192"/>
                  <a:pt x="2521425" y="3621656"/>
                </a:cubicBezTo>
                <a:cubicBezTo>
                  <a:pt x="2521425" y="4969131"/>
                  <a:pt x="1592700" y="5602839"/>
                  <a:pt x="647075" y="6374814"/>
                </a:cubicBezTo>
                <a:cubicBezTo>
                  <a:pt x="474872" y="6515397"/>
                  <a:pt x="304245" y="6653108"/>
                  <a:pt x="130427" y="6780599"/>
                </a:cubicBezTo>
                <a:lnTo>
                  <a:pt x="18671"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Tree>
    <p:extLst>
      <p:ext uri="{BB962C8B-B14F-4D97-AF65-F5344CB8AC3E}">
        <p14:creationId xmlns:p14="http://schemas.microsoft.com/office/powerpoint/2010/main" val="20280362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36397E4A-EB6A-4FA6-AA4F-69EA0C70FDC9}"/>
              </a:ext>
            </a:extLst>
          </p:cNvPr>
          <p:cNvSpPr>
            <a:spLocks noGrp="1"/>
          </p:cNvSpPr>
          <p:nvPr>
            <p:ph type="dt" sz="half" idx="10"/>
          </p:nvPr>
        </p:nvSpPr>
        <p:spPr/>
        <p:txBody>
          <a:bodyPr/>
          <a:lstStyle/>
          <a:p>
            <a:fld id="{AB530972-171D-419B-8DDB-8A2FD50E6CFD}" type="datetime1">
              <a:rPr lang="en-US" smtClean="0"/>
              <a:t>10/9/2023</a:t>
            </a:fld>
            <a:endParaRPr lang="en-US" dirty="0"/>
          </a:p>
        </p:txBody>
      </p:sp>
      <p:sp>
        <p:nvSpPr>
          <p:cNvPr id="8" name="Footer Placeholder 7">
            <a:extLst>
              <a:ext uri="{FF2B5EF4-FFF2-40B4-BE49-F238E27FC236}">
                <a16:creationId xmlns:a16="http://schemas.microsoft.com/office/drawing/2014/main" id="{051A2F5D-7AC4-4F91-965A-7B6A45D6F414}"/>
              </a:ext>
            </a:extLst>
          </p:cNvPr>
          <p:cNvSpPr>
            <a:spLocks noGrp="1"/>
          </p:cNvSpPr>
          <p:nvPr>
            <p:ph type="ftr" sz="quarter" idx="11"/>
          </p:nvPr>
        </p:nvSpPr>
        <p:spPr/>
        <p:txBody>
          <a:bodyPr/>
          <a:lstStyle/>
          <a:p>
            <a:r>
              <a:rPr lang="en-US"/>
              <a:t>TPK</a:t>
            </a:r>
            <a:endParaRPr lang="en-US" dirty="0"/>
          </a:p>
        </p:txBody>
      </p:sp>
      <p:sp>
        <p:nvSpPr>
          <p:cNvPr id="9" name="Slide Number Placeholder 8">
            <a:extLst>
              <a:ext uri="{FF2B5EF4-FFF2-40B4-BE49-F238E27FC236}">
                <a16:creationId xmlns:a16="http://schemas.microsoft.com/office/drawing/2014/main" id="{D26E8B86-CDB8-482F-9D9F-1BFDA3638B3E}"/>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20074992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77965" y="507037"/>
            <a:ext cx="1571626" cy="533993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933700" y="524373"/>
            <a:ext cx="5959577" cy="532259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9277965" y="6296615"/>
            <a:ext cx="2505996" cy="365125"/>
          </a:xfrm>
        </p:spPr>
        <p:txBody>
          <a:bodyPr/>
          <a:lstStyle/>
          <a:p>
            <a:fld id="{894D084E-0ACF-416F-88BE-6243497CBA34}" type="datetime1">
              <a:rPr lang="en-US" smtClean="0"/>
              <a:t>10/9/2023</a:t>
            </a:fld>
            <a:endParaRPr lang="en-US" dirty="0"/>
          </a:p>
        </p:txBody>
      </p:sp>
      <p:sp>
        <p:nvSpPr>
          <p:cNvPr id="5" name="Footer Placeholder 4"/>
          <p:cNvSpPr>
            <a:spLocks noGrp="1"/>
          </p:cNvSpPr>
          <p:nvPr>
            <p:ph type="ftr" sz="quarter" idx="11"/>
          </p:nvPr>
        </p:nvSpPr>
        <p:spPr>
          <a:xfrm>
            <a:off x="2933699" y="6296615"/>
            <a:ext cx="5959577" cy="365125"/>
          </a:xfrm>
        </p:spPr>
        <p:txBody>
          <a:bodyPr/>
          <a:lstStyle/>
          <a:p>
            <a:r>
              <a:rPr lang="en-US"/>
              <a:t>TPK</a:t>
            </a:r>
            <a:endParaRPr lang="en-US" dirty="0"/>
          </a:p>
        </p:txBody>
      </p:sp>
      <p:sp>
        <p:nvSpPr>
          <p:cNvPr id="6" name="Slide Number Placeholder 5"/>
          <p:cNvSpPr>
            <a:spLocks noGrp="1"/>
          </p:cNvSpPr>
          <p:nvPr>
            <p:ph type="sldNum" sz="quarter" idx="12"/>
          </p:nvPr>
        </p:nvSpPr>
        <p:spPr>
          <a:xfrm rot="5400000">
            <a:off x="8734643" y="2853201"/>
            <a:ext cx="5383267" cy="604269"/>
          </a:xfrm>
        </p:spPr>
        <p:txBody>
          <a:bodyPr/>
          <a:lstStyle>
            <a:lvl1pPr algn="l">
              <a:defRPr/>
            </a:lvl1pPr>
          </a:lstStyle>
          <a:p>
            <a:fld id="{FAEF9944-A4F6-4C59-AEBD-678D6480B8EA}" type="slidenum">
              <a:rPr lang="en-US" smtClean="0"/>
              <a:pPr/>
              <a:t>‹#›</a:t>
            </a:fld>
            <a:endParaRPr lang="en-US" dirty="0"/>
          </a:p>
        </p:txBody>
      </p:sp>
      <p:cxnSp>
        <p:nvCxnSpPr>
          <p:cNvPr id="7" name="Straight Connector 6" title="Rule Line">
            <a:extLst>
              <a:ext uri="{FF2B5EF4-FFF2-40B4-BE49-F238E27FC236}">
                <a16:creationId xmlns:a16="http://schemas.microsoft.com/office/drawing/2014/main" id="{A1005B08-D2D4-455C-AA62-1200E43E7AF9}"/>
              </a:ext>
            </a:extLst>
          </p:cNvPr>
          <p:cNvCxnSpPr/>
          <p:nvPr/>
        </p:nvCxnSpPr>
        <p:spPr>
          <a:xfrm>
            <a:off x="9111582" y="571502"/>
            <a:ext cx="0" cy="5275467"/>
          </a:xfrm>
          <a:prstGeom prst="line">
            <a:avLst/>
          </a:prstGeom>
          <a:ln w="381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747172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Date Placeholder 9">
            <a:extLst>
              <a:ext uri="{FF2B5EF4-FFF2-40B4-BE49-F238E27FC236}">
                <a16:creationId xmlns:a16="http://schemas.microsoft.com/office/drawing/2014/main" id="{6923EF53-7767-4C94-BEF6-D452927945DA}"/>
              </a:ext>
            </a:extLst>
          </p:cNvPr>
          <p:cNvSpPr>
            <a:spLocks noGrp="1"/>
          </p:cNvSpPr>
          <p:nvPr>
            <p:ph type="dt" sz="half" idx="10"/>
          </p:nvPr>
        </p:nvSpPr>
        <p:spPr/>
        <p:txBody>
          <a:bodyPr/>
          <a:lstStyle/>
          <a:p>
            <a:fld id="{2598DD70-7F9E-4074-9BFE-93EAA4F5BABB}" type="datetime1">
              <a:rPr lang="en-US" smtClean="0"/>
              <a:t>10/9/2023</a:t>
            </a:fld>
            <a:endParaRPr lang="en-US" dirty="0"/>
          </a:p>
        </p:txBody>
      </p:sp>
      <p:sp>
        <p:nvSpPr>
          <p:cNvPr id="11" name="Footer Placeholder 10">
            <a:extLst>
              <a:ext uri="{FF2B5EF4-FFF2-40B4-BE49-F238E27FC236}">
                <a16:creationId xmlns:a16="http://schemas.microsoft.com/office/drawing/2014/main" id="{ACF12700-F905-4CFA-970C-C81E05A64D5B}"/>
              </a:ext>
            </a:extLst>
          </p:cNvPr>
          <p:cNvSpPr>
            <a:spLocks noGrp="1"/>
          </p:cNvSpPr>
          <p:nvPr>
            <p:ph type="ftr" sz="quarter" idx="11"/>
          </p:nvPr>
        </p:nvSpPr>
        <p:spPr/>
        <p:txBody>
          <a:bodyPr/>
          <a:lstStyle/>
          <a:p>
            <a:r>
              <a:rPr lang="en-US"/>
              <a:t>TPK</a:t>
            </a:r>
            <a:endParaRPr lang="en-US" dirty="0"/>
          </a:p>
        </p:txBody>
      </p:sp>
      <p:sp>
        <p:nvSpPr>
          <p:cNvPr id="12" name="Slide Number Placeholder 11">
            <a:extLst>
              <a:ext uri="{FF2B5EF4-FFF2-40B4-BE49-F238E27FC236}">
                <a16:creationId xmlns:a16="http://schemas.microsoft.com/office/drawing/2014/main" id="{DA1B1EE2-BCA3-432B-A32D-B04C7F1DD93F}"/>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20351767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B84A89F5-6982-40AE-8108-88B93E85C8FF}"/>
              </a:ext>
            </a:extLst>
          </p:cNvPr>
          <p:cNvGrpSpPr/>
          <p:nvPr/>
        </p:nvGrpSpPr>
        <p:grpSpPr>
          <a:xfrm>
            <a:off x="3124577" y="0"/>
            <a:ext cx="4389519" cy="2916937"/>
            <a:chOff x="3124577" y="0"/>
            <a:chExt cx="4389519" cy="2916937"/>
          </a:xfrm>
        </p:grpSpPr>
        <p:sp>
          <p:nvSpPr>
            <p:cNvPr id="49" name="Freeform: Shape 48">
              <a:extLst>
                <a:ext uri="{FF2B5EF4-FFF2-40B4-BE49-F238E27FC236}">
                  <a16:creationId xmlns:a16="http://schemas.microsoft.com/office/drawing/2014/main" id="{B80BED93-E30B-4492-A268-84C33CA4F067}"/>
                </a:ext>
              </a:extLst>
            </p:cNvPr>
            <p:cNvSpPr/>
            <p:nvPr/>
          </p:nvSpPr>
          <p:spPr>
            <a:xfrm>
              <a:off x="3320637" y="0"/>
              <a:ext cx="4013331" cy="2742133"/>
            </a:xfrm>
            <a:custGeom>
              <a:avLst/>
              <a:gdLst>
                <a:gd name="connsiteX0" fmla="*/ 294151 w 4013331"/>
                <a:gd name="connsiteY0" fmla="*/ 0 h 2742133"/>
                <a:gd name="connsiteX1" fmla="*/ 3844057 w 4013331"/>
                <a:gd name="connsiteY1" fmla="*/ 0 h 2742133"/>
                <a:gd name="connsiteX2" fmla="*/ 3892490 w 4013331"/>
                <a:gd name="connsiteY2" fmla="*/ 131440 h 2742133"/>
                <a:gd name="connsiteX3" fmla="*/ 4013331 w 4013331"/>
                <a:gd name="connsiteY3" fmla="*/ 941251 h 2742133"/>
                <a:gd name="connsiteX4" fmla="*/ 3804827 w 4013331"/>
                <a:gd name="connsiteY4" fmla="*/ 1540292 h 2742133"/>
                <a:gd name="connsiteX5" fmla="*/ 3187498 w 4013331"/>
                <a:gd name="connsiteY5" fmla="*/ 2098087 h 2742133"/>
                <a:gd name="connsiteX6" fmla="*/ 3051769 w 4013331"/>
                <a:gd name="connsiteY6" fmla="*/ 2204787 h 2742133"/>
                <a:gd name="connsiteX7" fmla="*/ 1936476 w 4013331"/>
                <a:gd name="connsiteY7" fmla="*/ 2742133 h 2742133"/>
                <a:gd name="connsiteX8" fmla="*/ 467303 w 4013331"/>
                <a:gd name="connsiteY8" fmla="*/ 1868695 h 2742133"/>
                <a:gd name="connsiteX9" fmla="*/ 310732 w 4013331"/>
                <a:gd name="connsiteY9" fmla="*/ 1645244 h 2742133"/>
                <a:gd name="connsiteX10" fmla="*/ 0 w 4013331"/>
                <a:gd name="connsiteY10" fmla="*/ 941251 h 2742133"/>
                <a:gd name="connsiteX11" fmla="*/ 187749 w 4013331"/>
                <a:gd name="connsiteY11" fmla="*/ 183076 h 2742133"/>
                <a:gd name="connsiteX12" fmla="*/ 288888 w 4013331"/>
                <a:gd name="connsiteY12" fmla="*/ 7329 h 27421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013331" h="2742133">
                  <a:moveTo>
                    <a:pt x="294151" y="0"/>
                  </a:moveTo>
                  <a:lnTo>
                    <a:pt x="3844057" y="0"/>
                  </a:lnTo>
                  <a:lnTo>
                    <a:pt x="3892490" y="131440"/>
                  </a:lnTo>
                  <a:cubicBezTo>
                    <a:pt x="3971777" y="378867"/>
                    <a:pt x="4013331" y="652783"/>
                    <a:pt x="4013331" y="941251"/>
                  </a:cubicBezTo>
                  <a:cubicBezTo>
                    <a:pt x="4013331" y="1171430"/>
                    <a:pt x="3948997" y="1356167"/>
                    <a:pt x="3804827" y="1540292"/>
                  </a:cubicBezTo>
                  <a:cubicBezTo>
                    <a:pt x="3654026" y="1732895"/>
                    <a:pt x="3427436" y="1910292"/>
                    <a:pt x="3187498" y="2098087"/>
                  </a:cubicBezTo>
                  <a:cubicBezTo>
                    <a:pt x="3143231" y="2132693"/>
                    <a:pt x="3097499" y="2168522"/>
                    <a:pt x="3051769" y="2204787"/>
                  </a:cubicBezTo>
                  <a:cubicBezTo>
                    <a:pt x="2642425" y="2529345"/>
                    <a:pt x="2343664" y="2742133"/>
                    <a:pt x="1936476" y="2742133"/>
                  </a:cubicBezTo>
                  <a:cubicBezTo>
                    <a:pt x="1316045" y="2742133"/>
                    <a:pt x="876647" y="2480932"/>
                    <a:pt x="467303" y="1868695"/>
                  </a:cubicBezTo>
                  <a:cubicBezTo>
                    <a:pt x="413736" y="1788559"/>
                    <a:pt x="361372" y="1715679"/>
                    <a:pt x="310732" y="1645244"/>
                  </a:cubicBezTo>
                  <a:cubicBezTo>
                    <a:pt x="100850" y="1353195"/>
                    <a:pt x="0" y="1201315"/>
                    <a:pt x="0" y="941251"/>
                  </a:cubicBezTo>
                  <a:cubicBezTo>
                    <a:pt x="0" y="683021"/>
                    <a:pt x="63214" y="427935"/>
                    <a:pt x="187749" y="183076"/>
                  </a:cubicBezTo>
                  <a:cubicBezTo>
                    <a:pt x="218215" y="123194"/>
                    <a:pt x="251953" y="64578"/>
                    <a:pt x="288888" y="7329"/>
                  </a:cubicBez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50" name="Freeform: Shape 49">
              <a:extLst>
                <a:ext uri="{FF2B5EF4-FFF2-40B4-BE49-F238E27FC236}">
                  <a16:creationId xmlns:a16="http://schemas.microsoft.com/office/drawing/2014/main" id="{965F60C1-CD8B-4326-9B24-3D197CF382A6}"/>
                </a:ext>
              </a:extLst>
            </p:cNvPr>
            <p:cNvSpPr/>
            <p:nvPr/>
          </p:nvSpPr>
          <p:spPr>
            <a:xfrm>
              <a:off x="3566319" y="0"/>
              <a:ext cx="3401415" cy="2440484"/>
            </a:xfrm>
            <a:custGeom>
              <a:avLst/>
              <a:gdLst>
                <a:gd name="connsiteX0" fmla="*/ 332917 w 3401415"/>
                <a:gd name="connsiteY0" fmla="*/ 0 h 2440484"/>
                <a:gd name="connsiteX1" fmla="*/ 3207137 w 3401415"/>
                <a:gd name="connsiteY1" fmla="*/ 0 h 2440484"/>
                <a:gd name="connsiteX2" fmla="*/ 3242654 w 3401415"/>
                <a:gd name="connsiteY2" fmla="*/ 74937 h 2440484"/>
                <a:gd name="connsiteX3" fmla="*/ 3401415 w 3401415"/>
                <a:gd name="connsiteY3" fmla="*/ 914184 h 2440484"/>
                <a:gd name="connsiteX4" fmla="*/ 3224702 w 3401415"/>
                <a:gd name="connsiteY4" fmla="*/ 1421888 h 2440484"/>
                <a:gd name="connsiteX5" fmla="*/ 2701498 w 3401415"/>
                <a:gd name="connsiteY5" fmla="*/ 1894635 h 2440484"/>
                <a:gd name="connsiteX6" fmla="*/ 2586463 w 3401415"/>
                <a:gd name="connsiteY6" fmla="*/ 1985068 h 2440484"/>
                <a:gd name="connsiteX7" fmla="*/ 1641219 w 3401415"/>
                <a:gd name="connsiteY7" fmla="*/ 2440484 h 2440484"/>
                <a:gd name="connsiteX8" fmla="*/ 396053 w 3401415"/>
                <a:gd name="connsiteY8" fmla="*/ 1700219 h 2440484"/>
                <a:gd name="connsiteX9" fmla="*/ 263354 w 3401415"/>
                <a:gd name="connsiteY9" fmla="*/ 1510839 h 2440484"/>
                <a:gd name="connsiteX10" fmla="*/ 0 w 3401415"/>
                <a:gd name="connsiteY10" fmla="*/ 914184 h 2440484"/>
                <a:gd name="connsiteX11" fmla="*/ 159122 w 3401415"/>
                <a:gd name="connsiteY11" fmla="*/ 271610 h 2440484"/>
                <a:gd name="connsiteX12" fmla="*/ 244841 w 3401415"/>
                <a:gd name="connsiteY12" fmla="*/ 122658 h 24404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01415" h="2440484">
                  <a:moveTo>
                    <a:pt x="332917" y="0"/>
                  </a:moveTo>
                  <a:lnTo>
                    <a:pt x="3207137" y="0"/>
                  </a:lnTo>
                  <a:lnTo>
                    <a:pt x="3242654" y="74937"/>
                  </a:lnTo>
                  <a:cubicBezTo>
                    <a:pt x="3346386" y="322243"/>
                    <a:pt x="3401415" y="608579"/>
                    <a:pt x="3401415" y="914184"/>
                  </a:cubicBezTo>
                  <a:cubicBezTo>
                    <a:pt x="3401415" y="1109268"/>
                    <a:pt x="3346890" y="1265837"/>
                    <a:pt x="3224702" y="1421888"/>
                  </a:cubicBezTo>
                  <a:cubicBezTo>
                    <a:pt x="3096894" y="1585125"/>
                    <a:pt x="2904852" y="1735475"/>
                    <a:pt x="2701498" y="1894635"/>
                  </a:cubicBezTo>
                  <a:cubicBezTo>
                    <a:pt x="2663980" y="1923966"/>
                    <a:pt x="2625221" y="1954332"/>
                    <a:pt x="2586463" y="1985068"/>
                  </a:cubicBezTo>
                  <a:cubicBezTo>
                    <a:pt x="2239532" y="2260140"/>
                    <a:pt x="1986324" y="2440484"/>
                    <a:pt x="1641219" y="2440484"/>
                  </a:cubicBezTo>
                  <a:cubicBezTo>
                    <a:pt x="1115386" y="2440484"/>
                    <a:pt x="742984" y="2219109"/>
                    <a:pt x="396053" y="1700219"/>
                  </a:cubicBezTo>
                  <a:cubicBezTo>
                    <a:pt x="350653" y="1632303"/>
                    <a:pt x="306273" y="1570535"/>
                    <a:pt x="263354" y="1510839"/>
                  </a:cubicBezTo>
                  <a:cubicBezTo>
                    <a:pt x="85473" y="1263318"/>
                    <a:pt x="0" y="1134597"/>
                    <a:pt x="0" y="914184"/>
                  </a:cubicBezTo>
                  <a:cubicBezTo>
                    <a:pt x="0" y="695327"/>
                    <a:pt x="53576" y="479135"/>
                    <a:pt x="159122" y="271610"/>
                  </a:cubicBezTo>
                  <a:cubicBezTo>
                    <a:pt x="184943" y="220858"/>
                    <a:pt x="213538" y="171179"/>
                    <a:pt x="244841" y="122658"/>
                  </a:cubicBezTo>
                  <a:close/>
                </a:path>
              </a:pathLst>
            </a:custGeom>
            <a:noFill/>
            <a:ln w="15875">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51" name="Freeform: Shape 50">
              <a:extLst>
                <a:ext uri="{FF2B5EF4-FFF2-40B4-BE49-F238E27FC236}">
                  <a16:creationId xmlns:a16="http://schemas.microsoft.com/office/drawing/2014/main" id="{69511D06-104E-440E-8049-4CDCE4B87E96}"/>
                </a:ext>
              </a:extLst>
            </p:cNvPr>
            <p:cNvSpPr/>
            <p:nvPr/>
          </p:nvSpPr>
          <p:spPr>
            <a:xfrm>
              <a:off x="3232490" y="0"/>
              <a:ext cx="4164597" cy="2817185"/>
            </a:xfrm>
            <a:custGeom>
              <a:avLst/>
              <a:gdLst>
                <a:gd name="connsiteX0" fmla="*/ 237339 w 4130517"/>
                <a:gd name="connsiteY0" fmla="*/ 0 h 2806419"/>
                <a:gd name="connsiteX1" fmla="*/ 3997489 w 4130517"/>
                <a:gd name="connsiteY1" fmla="*/ 0 h 2806419"/>
                <a:gd name="connsiteX2" fmla="*/ 4006148 w 4130517"/>
                <a:gd name="connsiteY2" fmla="*/ 24333 h 2806419"/>
                <a:gd name="connsiteX3" fmla="*/ 4130517 w 4130517"/>
                <a:gd name="connsiteY3" fmla="*/ 887307 h 2806419"/>
                <a:gd name="connsiteX4" fmla="*/ 3915925 w 4130517"/>
                <a:gd name="connsiteY4" fmla="*/ 1525677 h 2806419"/>
                <a:gd name="connsiteX5" fmla="*/ 3280571 w 4130517"/>
                <a:gd name="connsiteY5" fmla="*/ 2120090 h 2806419"/>
                <a:gd name="connsiteX6" fmla="*/ 3140878 w 4130517"/>
                <a:gd name="connsiteY6" fmla="*/ 2233796 h 2806419"/>
                <a:gd name="connsiteX7" fmla="*/ 1993019 w 4130517"/>
                <a:gd name="connsiteY7" fmla="*/ 2806419 h 2806419"/>
                <a:gd name="connsiteX8" fmla="*/ 480948 w 4130517"/>
                <a:gd name="connsiteY8" fmla="*/ 1875638 h 2806419"/>
                <a:gd name="connsiteX9" fmla="*/ 319805 w 4130517"/>
                <a:gd name="connsiteY9" fmla="*/ 1637519 h 2806419"/>
                <a:gd name="connsiteX10" fmla="*/ 0 w 4130517"/>
                <a:gd name="connsiteY10" fmla="*/ 887307 h 2806419"/>
                <a:gd name="connsiteX11" fmla="*/ 193231 w 4130517"/>
                <a:gd name="connsiteY11" fmla="*/ 79360 h 28064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130517" h="2806419">
                  <a:moveTo>
                    <a:pt x="237339" y="0"/>
                  </a:moveTo>
                  <a:lnTo>
                    <a:pt x="3997489" y="0"/>
                  </a:lnTo>
                  <a:lnTo>
                    <a:pt x="4006148" y="24333"/>
                  </a:lnTo>
                  <a:cubicBezTo>
                    <a:pt x="4087750" y="288004"/>
                    <a:pt x="4130517" y="579903"/>
                    <a:pt x="4130517" y="887307"/>
                  </a:cubicBezTo>
                  <a:cubicBezTo>
                    <a:pt x="4130517" y="1132599"/>
                    <a:pt x="4064304" y="1329464"/>
                    <a:pt x="3915925" y="1525677"/>
                  </a:cubicBezTo>
                  <a:cubicBezTo>
                    <a:pt x="3760721" y="1730924"/>
                    <a:pt x="3527514" y="1919967"/>
                    <a:pt x="3280571" y="2120090"/>
                  </a:cubicBezTo>
                  <a:cubicBezTo>
                    <a:pt x="3235011" y="2156968"/>
                    <a:pt x="3187944" y="2195151"/>
                    <a:pt x="3140878" y="2233796"/>
                  </a:cubicBezTo>
                  <a:cubicBezTo>
                    <a:pt x="2719582" y="2579662"/>
                    <a:pt x="2412097" y="2806419"/>
                    <a:pt x="1993019" y="2806419"/>
                  </a:cubicBezTo>
                  <a:cubicBezTo>
                    <a:pt x="1354472" y="2806419"/>
                    <a:pt x="902244" y="2528070"/>
                    <a:pt x="480948" y="1875638"/>
                  </a:cubicBezTo>
                  <a:cubicBezTo>
                    <a:pt x="425816" y="1790244"/>
                    <a:pt x="371924" y="1712578"/>
                    <a:pt x="319805" y="1637519"/>
                  </a:cubicBezTo>
                  <a:cubicBezTo>
                    <a:pt x="103795" y="1326296"/>
                    <a:pt x="0" y="1164446"/>
                    <a:pt x="0" y="887307"/>
                  </a:cubicBezTo>
                  <a:cubicBezTo>
                    <a:pt x="0" y="612125"/>
                    <a:pt x="65060" y="340293"/>
                    <a:pt x="193231" y="79360"/>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52" name="Freeform: Shape 51">
              <a:extLst>
                <a:ext uri="{FF2B5EF4-FFF2-40B4-BE49-F238E27FC236}">
                  <a16:creationId xmlns:a16="http://schemas.microsoft.com/office/drawing/2014/main" id="{164F6B39-7B0A-4839-9F52-1FFA2044F248}"/>
                </a:ext>
              </a:extLst>
            </p:cNvPr>
            <p:cNvSpPr/>
            <p:nvPr/>
          </p:nvSpPr>
          <p:spPr>
            <a:xfrm>
              <a:off x="3124577" y="0"/>
              <a:ext cx="4389519" cy="2916937"/>
            </a:xfrm>
            <a:custGeom>
              <a:avLst/>
              <a:gdLst>
                <a:gd name="connsiteX0" fmla="*/ 208215 w 4389519"/>
                <a:gd name="connsiteY0" fmla="*/ 0 h 2916937"/>
                <a:gd name="connsiteX1" fmla="*/ 4284014 w 4389519"/>
                <a:gd name="connsiteY1" fmla="*/ 0 h 2916937"/>
                <a:gd name="connsiteX2" fmla="*/ 4335794 w 4389519"/>
                <a:gd name="connsiteY2" fmla="*/ 207911 h 2916937"/>
                <a:gd name="connsiteX3" fmla="*/ 4376420 w 4389519"/>
                <a:gd name="connsiteY3" fmla="*/ 1078865 h 2916937"/>
                <a:gd name="connsiteX4" fmla="*/ 4090147 w 4389519"/>
                <a:gd name="connsiteY4" fmla="*/ 1734728 h 2916937"/>
                <a:gd name="connsiteX5" fmla="*/ 3362552 w 4389519"/>
                <a:gd name="connsiteY5" fmla="*/ 2305097 h 2916937"/>
                <a:gd name="connsiteX6" fmla="*/ 3204152 w 4389519"/>
                <a:gd name="connsiteY6" fmla="*/ 2412521 h 2916937"/>
                <a:gd name="connsiteX7" fmla="*/ 1936072 w 4389519"/>
                <a:gd name="connsiteY7" fmla="*/ 2912360 h 2916937"/>
                <a:gd name="connsiteX8" fmla="*/ 421690 w 4389519"/>
                <a:gd name="connsiteY8" fmla="*/ 1787063 h 2916937"/>
                <a:gd name="connsiteX9" fmla="*/ 273167 w 4389519"/>
                <a:gd name="connsiteY9" fmla="*/ 1520080 h 2916937"/>
                <a:gd name="connsiteX10" fmla="*/ 4118 w 4389519"/>
                <a:gd name="connsiteY10" fmla="*/ 696338 h 2916937"/>
                <a:gd name="connsiteX11" fmla="*/ 175984 w 4389519"/>
                <a:gd name="connsiteY11" fmla="*/ 60381 h 29169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389519" h="2916937">
                  <a:moveTo>
                    <a:pt x="208215" y="0"/>
                  </a:moveTo>
                  <a:lnTo>
                    <a:pt x="4284014" y="0"/>
                  </a:lnTo>
                  <a:lnTo>
                    <a:pt x="4335794" y="207911"/>
                  </a:lnTo>
                  <a:cubicBezTo>
                    <a:pt x="4388748" y="479686"/>
                    <a:pt x="4403109" y="773803"/>
                    <a:pt x="4376420" y="1078865"/>
                  </a:cubicBezTo>
                  <a:cubicBezTo>
                    <a:pt x="4353703" y="1338514"/>
                    <a:pt x="4265383" y="1540772"/>
                    <a:pt x="4090147" y="1734728"/>
                  </a:cubicBezTo>
                  <a:cubicBezTo>
                    <a:pt x="3906850" y="1937616"/>
                    <a:pt x="3642485" y="2116128"/>
                    <a:pt x="3362552" y="2305097"/>
                  </a:cubicBezTo>
                  <a:cubicBezTo>
                    <a:pt x="3310910" y="2339914"/>
                    <a:pt x="3257553" y="2375972"/>
                    <a:pt x="3204152" y="2412521"/>
                  </a:cubicBezTo>
                  <a:cubicBezTo>
                    <a:pt x="2726165" y="2739616"/>
                    <a:pt x="2379682" y="2951171"/>
                    <a:pt x="1936072" y="2912360"/>
                  </a:cubicBezTo>
                  <a:cubicBezTo>
                    <a:pt x="1260148" y="2853224"/>
                    <a:pt x="807225" y="2516700"/>
                    <a:pt x="421690" y="1787063"/>
                  </a:cubicBezTo>
                  <a:cubicBezTo>
                    <a:pt x="371240" y="1691563"/>
                    <a:pt x="321385" y="1604361"/>
                    <a:pt x="273167" y="1520080"/>
                  </a:cubicBezTo>
                  <a:cubicBezTo>
                    <a:pt x="73334" y="1170636"/>
                    <a:pt x="-21548" y="989700"/>
                    <a:pt x="4118" y="696338"/>
                  </a:cubicBezTo>
                  <a:cubicBezTo>
                    <a:pt x="23232" y="477870"/>
                    <a:pt x="80908" y="264786"/>
                    <a:pt x="175984" y="60381"/>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grpSp>
      <p:grpSp>
        <p:nvGrpSpPr>
          <p:cNvPr id="8" name="Group 7">
            <a:extLst>
              <a:ext uri="{FF2B5EF4-FFF2-40B4-BE49-F238E27FC236}">
                <a16:creationId xmlns:a16="http://schemas.microsoft.com/office/drawing/2014/main" id="{03099122-D80B-4389-A1CF-52C635217F4B}"/>
              </a:ext>
            </a:extLst>
          </p:cNvPr>
          <p:cNvGrpSpPr/>
          <p:nvPr/>
        </p:nvGrpSpPr>
        <p:grpSpPr>
          <a:xfrm>
            <a:off x="8122942" y="0"/>
            <a:ext cx="4069058" cy="3547008"/>
            <a:chOff x="8122942" y="0"/>
            <a:chExt cx="4069058" cy="3547008"/>
          </a:xfrm>
        </p:grpSpPr>
        <p:sp>
          <p:nvSpPr>
            <p:cNvPr id="54" name="Freeform: Shape 53">
              <a:extLst>
                <a:ext uri="{FF2B5EF4-FFF2-40B4-BE49-F238E27FC236}">
                  <a16:creationId xmlns:a16="http://schemas.microsoft.com/office/drawing/2014/main" id="{CA535D59-CDAA-4AA9-84AC-A6142E857FE2}"/>
                </a:ext>
              </a:extLst>
            </p:cNvPr>
            <p:cNvSpPr/>
            <p:nvPr/>
          </p:nvSpPr>
          <p:spPr>
            <a:xfrm>
              <a:off x="8122942" y="0"/>
              <a:ext cx="4069058" cy="3547008"/>
            </a:xfrm>
            <a:custGeom>
              <a:avLst/>
              <a:gdLst>
                <a:gd name="connsiteX0" fmla="*/ 305212 w 4069058"/>
                <a:gd name="connsiteY0" fmla="*/ 0 h 3547008"/>
                <a:gd name="connsiteX1" fmla="*/ 4069058 w 4069058"/>
                <a:gd name="connsiteY1" fmla="*/ 0 h 3547008"/>
                <a:gd name="connsiteX2" fmla="*/ 4069058 w 4069058"/>
                <a:gd name="connsiteY2" fmla="*/ 2865785 h 3547008"/>
                <a:gd name="connsiteX3" fmla="*/ 3996814 w 4069058"/>
                <a:gd name="connsiteY3" fmla="*/ 2947457 h 3547008"/>
                <a:gd name="connsiteX4" fmla="*/ 2732780 w 4069058"/>
                <a:gd name="connsiteY4" fmla="*/ 3541640 h 3547008"/>
                <a:gd name="connsiteX5" fmla="*/ 1317550 w 4069058"/>
                <a:gd name="connsiteY5" fmla="*/ 3015110 h 3547008"/>
                <a:gd name="connsiteX6" fmla="*/ 1140977 w 4069058"/>
                <a:gd name="connsiteY6" fmla="*/ 2901419 h 3547008"/>
                <a:gd name="connsiteX7" fmla="*/ 330269 w 4069058"/>
                <a:gd name="connsiteY7" fmla="*/ 2297252 h 3547008"/>
                <a:gd name="connsiteX8" fmla="*/ 13299 w 4069058"/>
                <a:gd name="connsiteY8" fmla="*/ 1599966 h 3547008"/>
                <a:gd name="connsiteX9" fmla="*/ 217457 w 4069058"/>
                <a:gd name="connsiteY9" fmla="*/ 178659 h 3547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069058" h="3547008">
                  <a:moveTo>
                    <a:pt x="305212" y="0"/>
                  </a:moveTo>
                  <a:lnTo>
                    <a:pt x="4069058" y="0"/>
                  </a:lnTo>
                  <a:lnTo>
                    <a:pt x="4069058" y="2865785"/>
                  </a:lnTo>
                  <a:lnTo>
                    <a:pt x="3996814" y="2947457"/>
                  </a:lnTo>
                  <a:cubicBezTo>
                    <a:pt x="3654887" y="3311545"/>
                    <a:pt x="3252443" y="3496175"/>
                    <a:pt x="2732780" y="3541640"/>
                  </a:cubicBezTo>
                  <a:cubicBezTo>
                    <a:pt x="2236701" y="3585041"/>
                    <a:pt x="1850359" y="3361306"/>
                    <a:pt x="1317550" y="3015110"/>
                  </a:cubicBezTo>
                  <a:cubicBezTo>
                    <a:pt x="1258026" y="2976425"/>
                    <a:pt x="1198546" y="2938265"/>
                    <a:pt x="1140977" y="2901419"/>
                  </a:cubicBezTo>
                  <a:cubicBezTo>
                    <a:pt x="828927" y="2701433"/>
                    <a:pt x="534230" y="2512513"/>
                    <a:pt x="330269" y="2297252"/>
                  </a:cubicBezTo>
                  <a:cubicBezTo>
                    <a:pt x="135278" y="2091465"/>
                    <a:pt x="37487" y="1876435"/>
                    <a:pt x="13299" y="1599966"/>
                  </a:cubicBezTo>
                  <a:cubicBezTo>
                    <a:pt x="-32170" y="1080250"/>
                    <a:pt x="39709" y="589889"/>
                    <a:pt x="217457" y="178659"/>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55" name="Freeform: Shape 54">
              <a:extLst>
                <a:ext uri="{FF2B5EF4-FFF2-40B4-BE49-F238E27FC236}">
                  <a16:creationId xmlns:a16="http://schemas.microsoft.com/office/drawing/2014/main" id="{CD6948CC-6D51-4092-887C-B0664DC102C7}"/>
                </a:ext>
              </a:extLst>
            </p:cNvPr>
            <p:cNvSpPr/>
            <p:nvPr/>
          </p:nvSpPr>
          <p:spPr>
            <a:xfrm flipH="1">
              <a:off x="8319994" y="0"/>
              <a:ext cx="3872006" cy="3321595"/>
            </a:xfrm>
            <a:custGeom>
              <a:avLst/>
              <a:gdLst>
                <a:gd name="connsiteX0" fmla="*/ 3466434 w 3872006"/>
                <a:gd name="connsiteY0" fmla="*/ 0 h 3321595"/>
                <a:gd name="connsiteX1" fmla="*/ 65800 w 3872006"/>
                <a:gd name="connsiteY1" fmla="*/ 0 h 3321595"/>
                <a:gd name="connsiteX2" fmla="*/ 0 w 3872006"/>
                <a:gd name="connsiteY2" fmla="*/ 59511 h 3321595"/>
                <a:gd name="connsiteX3" fmla="*/ 0 w 3872006"/>
                <a:gd name="connsiteY3" fmla="*/ 2518435 h 3321595"/>
                <a:gd name="connsiteX4" fmla="*/ 80122 w 3872006"/>
                <a:gd name="connsiteY4" fmla="*/ 2618704 h 3321595"/>
                <a:gd name="connsiteX5" fmla="*/ 1549501 w 3872006"/>
                <a:gd name="connsiteY5" fmla="*/ 3321595 h 3321595"/>
                <a:gd name="connsiteX6" fmla="*/ 2796711 w 3872006"/>
                <a:gd name="connsiteY6" fmla="*/ 2749441 h 3321595"/>
                <a:gd name="connsiteX7" fmla="*/ 2948494 w 3872006"/>
                <a:gd name="connsiteY7" fmla="*/ 2635829 h 3321595"/>
                <a:gd name="connsiteX8" fmla="*/ 3638840 w 3872006"/>
                <a:gd name="connsiteY8" fmla="*/ 2041901 h 3321595"/>
                <a:gd name="connsiteX9" fmla="*/ 3872006 w 3872006"/>
                <a:gd name="connsiteY9" fmla="*/ 1404055 h 3321595"/>
                <a:gd name="connsiteX10" fmla="*/ 3467973 w 3872006"/>
                <a:gd name="connsiteY10" fmla="*/ 1974 h 3321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872006" h="3321595">
                  <a:moveTo>
                    <a:pt x="3466434" y="0"/>
                  </a:moveTo>
                  <a:lnTo>
                    <a:pt x="65800" y="0"/>
                  </a:lnTo>
                  <a:lnTo>
                    <a:pt x="0" y="59511"/>
                  </a:lnTo>
                  <a:lnTo>
                    <a:pt x="0" y="2518435"/>
                  </a:lnTo>
                  <a:lnTo>
                    <a:pt x="80122" y="2618704"/>
                  </a:lnTo>
                  <a:cubicBezTo>
                    <a:pt x="490323" y="3108658"/>
                    <a:pt x="942414" y="3321595"/>
                    <a:pt x="1549501" y="3321595"/>
                  </a:cubicBezTo>
                  <a:cubicBezTo>
                    <a:pt x="2004852" y="3321595"/>
                    <a:pt x="2338950" y="3095023"/>
                    <a:pt x="2796711" y="2749441"/>
                  </a:cubicBezTo>
                  <a:cubicBezTo>
                    <a:pt x="2847850" y="2710827"/>
                    <a:pt x="2898991" y="2672676"/>
                    <a:pt x="2948494" y="2635829"/>
                  </a:cubicBezTo>
                  <a:cubicBezTo>
                    <a:pt x="3216812" y="2435869"/>
                    <a:pt x="3470203" y="2246981"/>
                    <a:pt x="3638840" y="2041901"/>
                  </a:cubicBezTo>
                  <a:cubicBezTo>
                    <a:pt x="3800062" y="1845849"/>
                    <a:pt x="3872006" y="1649145"/>
                    <a:pt x="3872006" y="1404055"/>
                  </a:cubicBezTo>
                  <a:cubicBezTo>
                    <a:pt x="3872006" y="866538"/>
                    <a:pt x="3729694" y="376466"/>
                    <a:pt x="3467973" y="1974"/>
                  </a:cubicBez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6" name="Freeform: Shape 55">
              <a:extLst>
                <a:ext uri="{FF2B5EF4-FFF2-40B4-BE49-F238E27FC236}">
                  <a16:creationId xmlns:a16="http://schemas.microsoft.com/office/drawing/2014/main" id="{F5F9FD94-99CC-42AD-8E66-CF99E8FD5A94}"/>
                </a:ext>
              </a:extLst>
            </p:cNvPr>
            <p:cNvSpPr/>
            <p:nvPr/>
          </p:nvSpPr>
          <p:spPr>
            <a:xfrm flipH="1">
              <a:off x="8729240" y="9274"/>
              <a:ext cx="3462454" cy="3010961"/>
            </a:xfrm>
            <a:custGeom>
              <a:avLst/>
              <a:gdLst>
                <a:gd name="connsiteX0" fmla="*/ 2953507 w 3462454"/>
                <a:gd name="connsiteY0" fmla="*/ 0 h 3010961"/>
                <a:gd name="connsiteX1" fmla="*/ 477652 w 3462454"/>
                <a:gd name="connsiteY1" fmla="*/ 0 h 3010961"/>
                <a:gd name="connsiteX2" fmla="*/ 327396 w 3462454"/>
                <a:gd name="connsiteY2" fmla="*/ 113681 h 3010961"/>
                <a:gd name="connsiteX3" fmla="*/ 46554 w 3462454"/>
                <a:gd name="connsiteY3" fmla="*/ 391785 h 3010961"/>
                <a:gd name="connsiteX4" fmla="*/ 0 w 3462454"/>
                <a:gd name="connsiteY4" fmla="*/ 453516 h 3010961"/>
                <a:gd name="connsiteX5" fmla="*/ 0 w 3462454"/>
                <a:gd name="connsiteY5" fmla="*/ 2083461 h 3010961"/>
                <a:gd name="connsiteX6" fmla="*/ 26382 w 3462454"/>
                <a:gd name="connsiteY6" fmla="*/ 2118637 h 3010961"/>
                <a:gd name="connsiteX7" fmla="*/ 101620 w 3462454"/>
                <a:gd name="connsiteY7" fmla="*/ 2222744 h 3010961"/>
                <a:gd name="connsiteX8" fmla="*/ 1494064 w 3462454"/>
                <a:gd name="connsiteY8" fmla="*/ 3010961 h 3010961"/>
                <a:gd name="connsiteX9" fmla="*/ 2551110 w 3462454"/>
                <a:gd name="connsiteY9" fmla="*/ 2526044 h 3010961"/>
                <a:gd name="connsiteX10" fmla="*/ 2679751 w 3462454"/>
                <a:gd name="connsiteY10" fmla="*/ 2429754 h 3010961"/>
                <a:gd name="connsiteX11" fmla="*/ 3264840 w 3462454"/>
                <a:gd name="connsiteY11" fmla="*/ 1926383 h 3010961"/>
                <a:gd name="connsiteX12" fmla="*/ 3462454 w 3462454"/>
                <a:gd name="connsiteY12" fmla="*/ 1385790 h 3010961"/>
                <a:gd name="connsiteX13" fmla="*/ 3018820 w 3462454"/>
                <a:gd name="connsiteY13" fmla="*/ 67626 h 30109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462454" h="3010961">
                  <a:moveTo>
                    <a:pt x="2953507" y="0"/>
                  </a:moveTo>
                  <a:lnTo>
                    <a:pt x="477652" y="0"/>
                  </a:lnTo>
                  <a:lnTo>
                    <a:pt x="327396" y="113681"/>
                  </a:lnTo>
                  <a:cubicBezTo>
                    <a:pt x="222344" y="200626"/>
                    <a:pt x="128536" y="293564"/>
                    <a:pt x="46554" y="391785"/>
                  </a:cubicBezTo>
                  <a:lnTo>
                    <a:pt x="0" y="453516"/>
                  </a:lnTo>
                  <a:lnTo>
                    <a:pt x="0" y="2083461"/>
                  </a:lnTo>
                  <a:lnTo>
                    <a:pt x="26382" y="2118637"/>
                  </a:lnTo>
                  <a:cubicBezTo>
                    <a:pt x="51135" y="2152065"/>
                    <a:pt x="76235" y="2186586"/>
                    <a:pt x="101620" y="2222744"/>
                  </a:cubicBezTo>
                  <a:cubicBezTo>
                    <a:pt x="489585" y="2775245"/>
                    <a:pt x="906035" y="3010961"/>
                    <a:pt x="1494064" y="3010961"/>
                  </a:cubicBezTo>
                  <a:cubicBezTo>
                    <a:pt x="1879987" y="3010961"/>
                    <a:pt x="2163144" y="2818935"/>
                    <a:pt x="2551110" y="2526044"/>
                  </a:cubicBezTo>
                  <a:cubicBezTo>
                    <a:pt x="2594452" y="2493317"/>
                    <a:pt x="2637795" y="2460984"/>
                    <a:pt x="2679751" y="2429754"/>
                  </a:cubicBezTo>
                  <a:cubicBezTo>
                    <a:pt x="2907158" y="2260282"/>
                    <a:pt x="3121914" y="2100194"/>
                    <a:pt x="3264840" y="1926383"/>
                  </a:cubicBezTo>
                  <a:cubicBezTo>
                    <a:pt x="3401480" y="1760224"/>
                    <a:pt x="3462454" y="1593511"/>
                    <a:pt x="3462454" y="1385790"/>
                  </a:cubicBezTo>
                  <a:cubicBezTo>
                    <a:pt x="3462454" y="865148"/>
                    <a:pt x="3304918" y="397028"/>
                    <a:pt x="3018820" y="67626"/>
                  </a:cubicBezTo>
                  <a:close/>
                </a:path>
              </a:pathLst>
            </a:custGeom>
            <a:noFill/>
            <a:ln w="15875">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7" name="Freeform: Shape 56">
              <a:extLst>
                <a:ext uri="{FF2B5EF4-FFF2-40B4-BE49-F238E27FC236}">
                  <a16:creationId xmlns:a16="http://schemas.microsoft.com/office/drawing/2014/main" id="{F47D3E70-A759-410D-B5DB-855218E138C3}"/>
                </a:ext>
              </a:extLst>
            </p:cNvPr>
            <p:cNvSpPr/>
            <p:nvPr/>
          </p:nvSpPr>
          <p:spPr>
            <a:xfrm flipH="1">
              <a:off x="8243247" y="9274"/>
              <a:ext cx="3948447" cy="3411460"/>
            </a:xfrm>
            <a:custGeom>
              <a:avLst/>
              <a:gdLst>
                <a:gd name="connsiteX0" fmla="*/ 3564894 w 3904481"/>
                <a:gd name="connsiteY0" fmla="*/ 0 h 3411460"/>
                <a:gd name="connsiteX1" fmla="*/ 0 w 3904481"/>
                <a:gd name="connsiteY1" fmla="*/ 0 h 3411460"/>
                <a:gd name="connsiteX2" fmla="*/ 0 w 3904481"/>
                <a:gd name="connsiteY2" fmla="*/ 2659993 h 3411460"/>
                <a:gd name="connsiteX3" fmla="*/ 1876 w 3904481"/>
                <a:gd name="connsiteY3" fmla="*/ 2662425 h 3411460"/>
                <a:gd name="connsiteX4" fmla="*/ 1514161 w 3904481"/>
                <a:gd name="connsiteY4" fmla="*/ 3411460 h 3411460"/>
                <a:gd name="connsiteX5" fmla="*/ 2797788 w 3904481"/>
                <a:gd name="connsiteY5" fmla="*/ 2801744 h 3411460"/>
                <a:gd name="connsiteX6" fmla="*/ 2954004 w 3904481"/>
                <a:gd name="connsiteY6" fmla="*/ 2680673 h 3411460"/>
                <a:gd name="connsiteX7" fmla="*/ 3664508 w 3904481"/>
                <a:gd name="connsiteY7" fmla="*/ 2047754 h 3411460"/>
                <a:gd name="connsiteX8" fmla="*/ 3904481 w 3904481"/>
                <a:gd name="connsiteY8" fmla="*/ 1368033 h 3411460"/>
                <a:gd name="connsiteX9" fmla="*/ 3596499 w 3904481"/>
                <a:gd name="connsiteY9" fmla="*/ 52268 h 3411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904481" h="3411460">
                  <a:moveTo>
                    <a:pt x="3564894" y="0"/>
                  </a:moveTo>
                  <a:lnTo>
                    <a:pt x="0" y="0"/>
                  </a:lnTo>
                  <a:lnTo>
                    <a:pt x="0" y="2659993"/>
                  </a:lnTo>
                  <a:lnTo>
                    <a:pt x="1876" y="2662425"/>
                  </a:lnTo>
                  <a:cubicBezTo>
                    <a:pt x="424055" y="3184544"/>
                    <a:pt x="889346" y="3411460"/>
                    <a:pt x="1514161" y="3411460"/>
                  </a:cubicBezTo>
                  <a:cubicBezTo>
                    <a:pt x="1982808" y="3411460"/>
                    <a:pt x="2326661" y="3170014"/>
                    <a:pt x="2797788" y="2801744"/>
                  </a:cubicBezTo>
                  <a:cubicBezTo>
                    <a:pt x="2850420" y="2760595"/>
                    <a:pt x="2903054" y="2719940"/>
                    <a:pt x="2954004" y="2680673"/>
                  </a:cubicBezTo>
                  <a:cubicBezTo>
                    <a:pt x="3230156" y="2467586"/>
                    <a:pt x="3490946" y="2266297"/>
                    <a:pt x="3664508" y="2047754"/>
                  </a:cubicBezTo>
                  <a:cubicBezTo>
                    <a:pt x="3830437" y="1838832"/>
                    <a:pt x="3904481" y="1629214"/>
                    <a:pt x="3904481" y="1368033"/>
                  </a:cubicBezTo>
                  <a:cubicBezTo>
                    <a:pt x="3904481" y="877057"/>
                    <a:pt x="3796872" y="423228"/>
                    <a:pt x="3596499" y="52268"/>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grpSp>
        <p:nvGrpSpPr>
          <p:cNvPr id="9" name="Group 8">
            <a:extLst>
              <a:ext uri="{FF2B5EF4-FFF2-40B4-BE49-F238E27FC236}">
                <a16:creationId xmlns:a16="http://schemas.microsoft.com/office/drawing/2014/main" id="{90302A25-2D4F-4AD5-B0E9-C12184C3599E}"/>
              </a:ext>
            </a:extLst>
          </p:cNvPr>
          <p:cNvGrpSpPr/>
          <p:nvPr/>
        </p:nvGrpSpPr>
        <p:grpSpPr>
          <a:xfrm>
            <a:off x="-1" y="1355238"/>
            <a:ext cx="4381339" cy="5510713"/>
            <a:chOff x="0" y="1347287"/>
            <a:chExt cx="4259808" cy="5510713"/>
          </a:xfrm>
        </p:grpSpPr>
        <p:sp>
          <p:nvSpPr>
            <p:cNvPr id="59" name="Freeform: Shape 58">
              <a:extLst>
                <a:ext uri="{FF2B5EF4-FFF2-40B4-BE49-F238E27FC236}">
                  <a16:creationId xmlns:a16="http://schemas.microsoft.com/office/drawing/2014/main" id="{E227AF03-773A-4B1E-8FED-67198038E60D}"/>
                </a:ext>
              </a:extLst>
            </p:cNvPr>
            <p:cNvSpPr/>
            <p:nvPr/>
          </p:nvSpPr>
          <p:spPr>
            <a:xfrm>
              <a:off x="0" y="1676545"/>
              <a:ext cx="4174269" cy="5181455"/>
            </a:xfrm>
            <a:custGeom>
              <a:avLst/>
              <a:gdLst>
                <a:gd name="connsiteX0" fmla="*/ 1155130 w 4174269"/>
                <a:gd name="connsiteY0" fmla="*/ 990 h 5181455"/>
                <a:gd name="connsiteX1" fmla="*/ 2396955 w 4174269"/>
                <a:gd name="connsiteY1" fmla="*/ 367328 h 5181455"/>
                <a:gd name="connsiteX2" fmla="*/ 3827960 w 4174269"/>
                <a:gd name="connsiteY2" fmla="*/ 4749328 h 5181455"/>
                <a:gd name="connsiteX3" fmla="*/ 3561502 w 4174269"/>
                <a:gd name="connsiteY3" fmla="*/ 5090948 h 5181455"/>
                <a:gd name="connsiteX4" fmla="*/ 3452726 w 4174269"/>
                <a:gd name="connsiteY4" fmla="*/ 5181455 h 5181455"/>
                <a:gd name="connsiteX5" fmla="*/ 0 w 4174269"/>
                <a:gd name="connsiteY5" fmla="*/ 5181455 h 5181455"/>
                <a:gd name="connsiteX6" fmla="*/ 0 w 4174269"/>
                <a:gd name="connsiteY6" fmla="*/ 251605 h 5181455"/>
                <a:gd name="connsiteX7" fmla="*/ 157396 w 4174269"/>
                <a:gd name="connsiteY7" fmla="*/ 182600 h 5181455"/>
                <a:gd name="connsiteX8" fmla="*/ 1155130 w 4174269"/>
                <a:gd name="connsiteY8" fmla="*/ 990 h 51814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174269" h="5181455">
                  <a:moveTo>
                    <a:pt x="1155130" y="990"/>
                  </a:moveTo>
                  <a:cubicBezTo>
                    <a:pt x="1564667" y="12730"/>
                    <a:pt x="1984593" y="129250"/>
                    <a:pt x="2396955" y="367328"/>
                  </a:cubicBezTo>
                  <a:cubicBezTo>
                    <a:pt x="3871760" y="1218807"/>
                    <a:pt x="4678347" y="3276416"/>
                    <a:pt x="3827960" y="4749328"/>
                  </a:cubicBezTo>
                  <a:cubicBezTo>
                    <a:pt x="3748235" y="4887417"/>
                    <a:pt x="3658928" y="4998272"/>
                    <a:pt x="3561502" y="5090948"/>
                  </a:cubicBezTo>
                  <a:lnTo>
                    <a:pt x="3452726" y="5181455"/>
                  </a:lnTo>
                  <a:lnTo>
                    <a:pt x="0" y="5181455"/>
                  </a:lnTo>
                  <a:lnTo>
                    <a:pt x="0" y="251605"/>
                  </a:lnTo>
                  <a:lnTo>
                    <a:pt x="157396" y="182600"/>
                  </a:lnTo>
                  <a:cubicBezTo>
                    <a:pt x="475610" y="54980"/>
                    <a:pt x="811718" y="-8854"/>
                    <a:pt x="1155130" y="990"/>
                  </a:cubicBez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60" name="Freeform: Shape 59">
              <a:extLst>
                <a:ext uri="{FF2B5EF4-FFF2-40B4-BE49-F238E27FC236}">
                  <a16:creationId xmlns:a16="http://schemas.microsoft.com/office/drawing/2014/main" id="{D6FE8FAD-8A4A-49E1-AFAF-A074482295A9}"/>
                </a:ext>
              </a:extLst>
            </p:cNvPr>
            <p:cNvSpPr/>
            <p:nvPr/>
          </p:nvSpPr>
          <p:spPr>
            <a:xfrm>
              <a:off x="0" y="1347287"/>
              <a:ext cx="4259808" cy="5510713"/>
            </a:xfrm>
            <a:custGeom>
              <a:avLst/>
              <a:gdLst>
                <a:gd name="connsiteX0" fmla="*/ 948905 w 4259808"/>
                <a:gd name="connsiteY0" fmla="*/ 1556 h 5510713"/>
                <a:gd name="connsiteX1" fmla="*/ 2304106 w 4259808"/>
                <a:gd name="connsiteY1" fmla="*/ 405867 h 5510713"/>
                <a:gd name="connsiteX2" fmla="*/ 3890982 w 4259808"/>
                <a:gd name="connsiteY2" fmla="*/ 5156588 h 5510713"/>
                <a:gd name="connsiteX3" fmla="*/ 3680329 w 4259808"/>
                <a:gd name="connsiteY3" fmla="*/ 5445948 h 5510713"/>
                <a:gd name="connsiteX4" fmla="*/ 3616504 w 4259808"/>
                <a:gd name="connsiteY4" fmla="*/ 5510713 h 5510713"/>
                <a:gd name="connsiteX5" fmla="*/ 0 w 4259808"/>
                <a:gd name="connsiteY5" fmla="*/ 5510713 h 5510713"/>
                <a:gd name="connsiteX6" fmla="*/ 0 w 4259808"/>
                <a:gd name="connsiteY6" fmla="*/ 144797 h 5510713"/>
                <a:gd name="connsiteX7" fmla="*/ 164164 w 4259808"/>
                <a:gd name="connsiteY7" fmla="*/ 92266 h 5510713"/>
                <a:gd name="connsiteX8" fmla="*/ 948905 w 4259808"/>
                <a:gd name="connsiteY8" fmla="*/ 1556 h 5510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259808" h="5510713">
                  <a:moveTo>
                    <a:pt x="948905" y="1556"/>
                  </a:moveTo>
                  <a:cubicBezTo>
                    <a:pt x="1395136" y="16867"/>
                    <a:pt x="1853354" y="145625"/>
                    <a:pt x="2304106" y="405867"/>
                  </a:cubicBezTo>
                  <a:cubicBezTo>
                    <a:pt x="3916211" y="1336616"/>
                    <a:pt x="4808028" y="3568218"/>
                    <a:pt x="3890982" y="5156588"/>
                  </a:cubicBezTo>
                  <a:cubicBezTo>
                    <a:pt x="3826502" y="5268272"/>
                    <a:pt x="3756052" y="5363347"/>
                    <a:pt x="3680329" y="5445948"/>
                  </a:cubicBezTo>
                  <a:lnTo>
                    <a:pt x="3616504" y="5510713"/>
                  </a:lnTo>
                  <a:lnTo>
                    <a:pt x="0" y="5510713"/>
                  </a:lnTo>
                  <a:lnTo>
                    <a:pt x="0" y="144797"/>
                  </a:lnTo>
                  <a:lnTo>
                    <a:pt x="164164" y="92266"/>
                  </a:lnTo>
                  <a:cubicBezTo>
                    <a:pt x="418657" y="23914"/>
                    <a:pt x="681631" y="-7614"/>
                    <a:pt x="948905" y="1556"/>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61" name="Freeform: Shape 60">
              <a:extLst>
                <a:ext uri="{FF2B5EF4-FFF2-40B4-BE49-F238E27FC236}">
                  <a16:creationId xmlns:a16="http://schemas.microsoft.com/office/drawing/2014/main" id="{0A7C4DFB-FDFD-4F28-8B00-287EB75C79EB}"/>
                </a:ext>
              </a:extLst>
            </p:cNvPr>
            <p:cNvSpPr/>
            <p:nvPr/>
          </p:nvSpPr>
          <p:spPr>
            <a:xfrm>
              <a:off x="0" y="1592806"/>
              <a:ext cx="4029221" cy="5265194"/>
            </a:xfrm>
            <a:custGeom>
              <a:avLst/>
              <a:gdLst>
                <a:gd name="connsiteX0" fmla="*/ 812878 w 4029221"/>
                <a:gd name="connsiteY0" fmla="*/ 840 h 5265194"/>
                <a:gd name="connsiteX1" fmla="*/ 960980 w 4029221"/>
                <a:gd name="connsiteY1" fmla="*/ 1442 h 5265194"/>
                <a:gd name="connsiteX2" fmla="*/ 2216856 w 4029221"/>
                <a:gd name="connsiteY2" fmla="*/ 376120 h 5265194"/>
                <a:gd name="connsiteX3" fmla="*/ 3687427 w 4029221"/>
                <a:gd name="connsiteY3" fmla="*/ 4778650 h 5265194"/>
                <a:gd name="connsiteX4" fmla="*/ 3267677 w 4029221"/>
                <a:gd name="connsiteY4" fmla="*/ 5245601 h 5265194"/>
                <a:gd name="connsiteX5" fmla="*/ 3237167 w 4029221"/>
                <a:gd name="connsiteY5" fmla="*/ 5265194 h 5265194"/>
                <a:gd name="connsiteX6" fmla="*/ 0 w 4029221"/>
                <a:gd name="connsiteY6" fmla="*/ 5265194 h 5265194"/>
                <a:gd name="connsiteX7" fmla="*/ 0 w 4029221"/>
                <a:gd name="connsiteY7" fmla="*/ 162790 h 5265194"/>
                <a:gd name="connsiteX8" fmla="*/ 58408 w 4029221"/>
                <a:gd name="connsiteY8" fmla="*/ 139352 h 5265194"/>
                <a:gd name="connsiteX9" fmla="*/ 812878 w 4029221"/>
                <a:gd name="connsiteY9" fmla="*/ 840 h 52651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029221" h="5265194">
                  <a:moveTo>
                    <a:pt x="812878" y="840"/>
                  </a:moveTo>
                  <a:cubicBezTo>
                    <a:pt x="862065" y="-449"/>
                    <a:pt x="911443" y="-258"/>
                    <a:pt x="960980" y="1442"/>
                  </a:cubicBezTo>
                  <a:cubicBezTo>
                    <a:pt x="1374507" y="15631"/>
                    <a:pt x="1799140" y="134952"/>
                    <a:pt x="2216856" y="376120"/>
                  </a:cubicBezTo>
                  <a:cubicBezTo>
                    <a:pt x="3710806" y="1238652"/>
                    <a:pt x="4537261" y="3306696"/>
                    <a:pt x="3687427" y="4778650"/>
                  </a:cubicBezTo>
                  <a:cubicBezTo>
                    <a:pt x="3567917" y="4985647"/>
                    <a:pt x="3426282" y="5131074"/>
                    <a:pt x="3267677" y="5245601"/>
                  </a:cubicBezTo>
                  <a:lnTo>
                    <a:pt x="3237167" y="5265194"/>
                  </a:lnTo>
                  <a:lnTo>
                    <a:pt x="0" y="5265194"/>
                  </a:lnTo>
                  <a:lnTo>
                    <a:pt x="0" y="162790"/>
                  </a:lnTo>
                  <a:lnTo>
                    <a:pt x="58408" y="139352"/>
                  </a:lnTo>
                  <a:cubicBezTo>
                    <a:pt x="301661" y="55163"/>
                    <a:pt x="554646" y="7607"/>
                    <a:pt x="812878" y="840"/>
                  </a:cubicBezTo>
                  <a:close/>
                </a:path>
              </a:pathLst>
            </a:custGeom>
            <a:noFill/>
            <a:ln w="190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62" name="Freeform: Shape 61">
              <a:extLst>
                <a:ext uri="{FF2B5EF4-FFF2-40B4-BE49-F238E27FC236}">
                  <a16:creationId xmlns:a16="http://schemas.microsoft.com/office/drawing/2014/main" id="{B6E867DF-0B62-429A-A554-CBE585048439}"/>
                </a:ext>
              </a:extLst>
            </p:cNvPr>
            <p:cNvSpPr/>
            <p:nvPr/>
          </p:nvSpPr>
          <p:spPr>
            <a:xfrm>
              <a:off x="0" y="2147333"/>
              <a:ext cx="3702048" cy="4710667"/>
            </a:xfrm>
            <a:custGeom>
              <a:avLst/>
              <a:gdLst>
                <a:gd name="connsiteX0" fmla="*/ 1057511 w 3702048"/>
                <a:gd name="connsiteY0" fmla="*/ 1243 h 4710667"/>
                <a:gd name="connsiteX1" fmla="*/ 2139959 w 3702048"/>
                <a:gd name="connsiteY1" fmla="*/ 324180 h 4710667"/>
                <a:gd name="connsiteX2" fmla="*/ 3407455 w 3702048"/>
                <a:gd name="connsiteY2" fmla="*/ 4118750 h 4710667"/>
                <a:gd name="connsiteX3" fmla="*/ 2754080 w 3702048"/>
                <a:gd name="connsiteY3" fmla="*/ 4690965 h 4710667"/>
                <a:gd name="connsiteX4" fmla="*/ 2711405 w 3702048"/>
                <a:gd name="connsiteY4" fmla="*/ 4710667 h 4710667"/>
                <a:gd name="connsiteX5" fmla="*/ 0 w 3702048"/>
                <a:gd name="connsiteY5" fmla="*/ 4710667 h 4710667"/>
                <a:gd name="connsiteX6" fmla="*/ 0 w 3702048"/>
                <a:gd name="connsiteY6" fmla="*/ 239601 h 4710667"/>
                <a:gd name="connsiteX7" fmla="*/ 72857 w 3702048"/>
                <a:gd name="connsiteY7" fmla="*/ 203063 h 4710667"/>
                <a:gd name="connsiteX8" fmla="*/ 1057511 w 3702048"/>
                <a:gd name="connsiteY8" fmla="*/ 1243 h 47106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702048" h="4710667">
                  <a:moveTo>
                    <a:pt x="1057511" y="1243"/>
                  </a:moveTo>
                  <a:cubicBezTo>
                    <a:pt x="1413932" y="13473"/>
                    <a:pt x="1779927" y="116316"/>
                    <a:pt x="2139959" y="324180"/>
                  </a:cubicBezTo>
                  <a:cubicBezTo>
                    <a:pt x="3427605" y="1067603"/>
                    <a:pt x="4139931" y="2850064"/>
                    <a:pt x="3407455" y="4118750"/>
                  </a:cubicBezTo>
                  <a:cubicBezTo>
                    <a:pt x="3235777" y="4416105"/>
                    <a:pt x="3011128" y="4566048"/>
                    <a:pt x="2754080" y="4690965"/>
                  </a:cubicBezTo>
                  <a:lnTo>
                    <a:pt x="2711405" y="4710667"/>
                  </a:lnTo>
                  <a:lnTo>
                    <a:pt x="0" y="4710667"/>
                  </a:lnTo>
                  <a:lnTo>
                    <a:pt x="0" y="239601"/>
                  </a:lnTo>
                  <a:lnTo>
                    <a:pt x="72857" y="203063"/>
                  </a:lnTo>
                  <a:cubicBezTo>
                    <a:pt x="383165" y="61024"/>
                    <a:pt x="715942" y="-10476"/>
                    <a:pt x="1057511" y="1243"/>
                  </a:cubicBezTo>
                  <a:close/>
                </a:path>
              </a:pathLst>
            </a:custGeom>
            <a:noFill/>
            <a:ln w="15875">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grpSp>
      <p:sp>
        <p:nvSpPr>
          <p:cNvPr id="2" name="Title 1"/>
          <p:cNvSpPr>
            <a:spLocks noGrp="1"/>
          </p:cNvSpPr>
          <p:nvPr>
            <p:ph type="title"/>
          </p:nvPr>
        </p:nvSpPr>
        <p:spPr>
          <a:xfrm>
            <a:off x="4654296" y="3420734"/>
            <a:ext cx="6665976" cy="2129674"/>
          </a:xfrm>
        </p:spPr>
        <p:txBody>
          <a:bodyPr anchor="b">
            <a:noAutofit/>
          </a:bodyPr>
          <a:lstStyle>
            <a:lvl1pPr algn="l">
              <a:lnSpc>
                <a:spcPct val="110000"/>
              </a:lnSpc>
              <a:defRPr sz="4800" cap="none" baseline="0">
                <a:solidFill>
                  <a:schemeClr val="tx1">
                    <a:lumMod val="75000"/>
                    <a:lumOff val="25000"/>
                  </a:schemeClr>
                </a:solidFill>
              </a:defRPr>
            </a:lvl1pPr>
          </a:lstStyle>
          <a:p>
            <a:r>
              <a:rPr lang="en-US"/>
              <a:t>Click to edit Master title style</a:t>
            </a:r>
            <a:endParaRPr lang="en-US" dirty="0"/>
          </a:p>
        </p:txBody>
      </p:sp>
      <p:sp>
        <p:nvSpPr>
          <p:cNvPr id="23" name="Footer Placeholder 22">
            <a:extLst>
              <a:ext uri="{FF2B5EF4-FFF2-40B4-BE49-F238E27FC236}">
                <a16:creationId xmlns:a16="http://schemas.microsoft.com/office/drawing/2014/main" id="{E197B67B-BA44-4D2A-B31D-35A89323C4B1}"/>
              </a:ext>
            </a:extLst>
          </p:cNvPr>
          <p:cNvSpPr>
            <a:spLocks noGrp="1"/>
          </p:cNvSpPr>
          <p:nvPr>
            <p:ph type="ftr" sz="quarter" idx="11"/>
          </p:nvPr>
        </p:nvSpPr>
        <p:spPr>
          <a:xfrm>
            <a:off x="4654296" y="6170490"/>
            <a:ext cx="5713314" cy="457200"/>
          </a:xfrm>
        </p:spPr>
        <p:txBody>
          <a:bodyPr/>
          <a:lstStyle/>
          <a:p>
            <a:r>
              <a:rPr lang="en-US"/>
              <a:t>TPK</a:t>
            </a:r>
            <a:endParaRPr lang="en-US" dirty="0"/>
          </a:p>
        </p:txBody>
      </p:sp>
      <p:sp>
        <p:nvSpPr>
          <p:cNvPr id="27" name="Slide Number Placeholder 26">
            <a:extLst>
              <a:ext uri="{FF2B5EF4-FFF2-40B4-BE49-F238E27FC236}">
                <a16:creationId xmlns:a16="http://schemas.microsoft.com/office/drawing/2014/main" id="{1D718595-24D3-4517-A62E-C1F493407AAE}"/>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
        <p:nvSpPr>
          <p:cNvPr id="3" name="Text Placeholder 2"/>
          <p:cNvSpPr>
            <a:spLocks noGrp="1"/>
          </p:cNvSpPr>
          <p:nvPr>
            <p:ph type="body" idx="1"/>
          </p:nvPr>
        </p:nvSpPr>
        <p:spPr>
          <a:xfrm>
            <a:off x="4654295" y="5550408"/>
            <a:ext cx="6665975" cy="512064"/>
          </a:xfrm>
        </p:spPr>
        <p:txBody>
          <a:bodyPr>
            <a:normAutofit/>
          </a:bodyPr>
          <a:lstStyle>
            <a:lvl1pPr marL="0" indent="0" algn="l">
              <a:lnSpc>
                <a:spcPct val="130000"/>
              </a:lnSpc>
              <a:spcBef>
                <a:spcPts val="0"/>
              </a:spcBef>
              <a:buNone/>
              <a:defRPr sz="2000" baseline="0">
                <a:solidFill>
                  <a:schemeClr val="tx1">
                    <a:lumMod val="75000"/>
                    <a:lumOff val="2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18" name="Date Placeholder 17">
            <a:extLst>
              <a:ext uri="{FF2B5EF4-FFF2-40B4-BE49-F238E27FC236}">
                <a16:creationId xmlns:a16="http://schemas.microsoft.com/office/drawing/2014/main" id="{3C6217BB-A228-414D-92D9-E1D1EFEB8BE6}"/>
              </a:ext>
            </a:extLst>
          </p:cNvPr>
          <p:cNvSpPr>
            <a:spLocks noGrp="1"/>
          </p:cNvSpPr>
          <p:nvPr>
            <p:ph type="dt" sz="half" idx="10"/>
          </p:nvPr>
        </p:nvSpPr>
        <p:spPr>
          <a:xfrm>
            <a:off x="640080" y="6170491"/>
            <a:ext cx="2840083" cy="457200"/>
          </a:xfrm>
        </p:spPr>
        <p:txBody>
          <a:bodyPr/>
          <a:lstStyle>
            <a:lvl1pPr algn="l">
              <a:defRPr/>
            </a:lvl1pPr>
          </a:lstStyle>
          <a:p>
            <a:fld id="{31335957-A944-4565-ABD8-5B5E068B43E7}" type="datetime1">
              <a:rPr lang="en-US" smtClean="0"/>
              <a:t>10/9/2023</a:t>
            </a:fld>
            <a:endParaRPr lang="en-US" dirty="0"/>
          </a:p>
        </p:txBody>
      </p:sp>
    </p:spTree>
    <p:extLst>
      <p:ext uri="{BB962C8B-B14F-4D97-AF65-F5344CB8AC3E}">
        <p14:creationId xmlns:p14="http://schemas.microsoft.com/office/powerpoint/2010/main" val="2423508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920240" y="2438399"/>
            <a:ext cx="4160520" cy="36576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30290" y="2438399"/>
            <a:ext cx="4160520" cy="36576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a:extLst>
              <a:ext uri="{FF2B5EF4-FFF2-40B4-BE49-F238E27FC236}">
                <a16:creationId xmlns:a16="http://schemas.microsoft.com/office/drawing/2014/main" id="{7C1D6427-F07F-4D50-B151-455100AF70FF}"/>
              </a:ext>
            </a:extLst>
          </p:cNvPr>
          <p:cNvSpPr>
            <a:spLocks noGrp="1"/>
          </p:cNvSpPr>
          <p:nvPr>
            <p:ph type="dt" sz="half" idx="10"/>
          </p:nvPr>
        </p:nvSpPr>
        <p:spPr/>
        <p:txBody>
          <a:bodyPr/>
          <a:lstStyle/>
          <a:p>
            <a:fld id="{2DC5E4FA-F8CF-479B-93EE-F1316F17522A}" type="datetime1">
              <a:rPr lang="en-US" smtClean="0"/>
              <a:t>10/9/2023</a:t>
            </a:fld>
            <a:endParaRPr lang="en-US" dirty="0"/>
          </a:p>
        </p:txBody>
      </p:sp>
      <p:sp>
        <p:nvSpPr>
          <p:cNvPr id="9" name="Footer Placeholder 8">
            <a:extLst>
              <a:ext uri="{FF2B5EF4-FFF2-40B4-BE49-F238E27FC236}">
                <a16:creationId xmlns:a16="http://schemas.microsoft.com/office/drawing/2014/main" id="{479EFBB2-C5E0-4D57-AB1D-3AA907ECFD72}"/>
              </a:ext>
            </a:extLst>
          </p:cNvPr>
          <p:cNvSpPr>
            <a:spLocks noGrp="1"/>
          </p:cNvSpPr>
          <p:nvPr>
            <p:ph type="ftr" sz="quarter" idx="11"/>
          </p:nvPr>
        </p:nvSpPr>
        <p:spPr/>
        <p:txBody>
          <a:bodyPr/>
          <a:lstStyle/>
          <a:p>
            <a:r>
              <a:rPr lang="en-US"/>
              <a:t>TPK</a:t>
            </a:r>
            <a:endParaRPr lang="en-US" dirty="0"/>
          </a:p>
        </p:txBody>
      </p:sp>
      <p:sp>
        <p:nvSpPr>
          <p:cNvPr id="10" name="Slide Number Placeholder 9">
            <a:extLst>
              <a:ext uri="{FF2B5EF4-FFF2-40B4-BE49-F238E27FC236}">
                <a16:creationId xmlns:a16="http://schemas.microsoft.com/office/drawing/2014/main" id="{7AE6B7E1-F60B-4D08-9052-423D6FBFAD64}"/>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40364858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920241" y="2456408"/>
            <a:ext cx="4160520" cy="823912"/>
          </a:xfrm>
        </p:spPr>
        <p:txBody>
          <a:bodyPr anchor="b">
            <a:normAutofit/>
          </a:bodyPr>
          <a:lstStyle>
            <a:lvl1pPr marL="0" indent="0">
              <a:lnSpc>
                <a:spcPct val="130000"/>
              </a:lnSpc>
              <a:buNone/>
              <a:defRPr sz="1800" b="1"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920241" y="3316639"/>
            <a:ext cx="4160520" cy="277936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30290" y="2456408"/>
            <a:ext cx="4160520" cy="823912"/>
          </a:xfrm>
        </p:spPr>
        <p:txBody>
          <a:bodyPr anchor="b">
            <a:normAutofit/>
          </a:bodyPr>
          <a:lstStyle>
            <a:lvl1pPr marL="0" indent="0">
              <a:lnSpc>
                <a:spcPct val="99000"/>
              </a:lnSpc>
              <a:buNone/>
              <a:defRPr lang="en-US" sz="1800" b="1" kern="1200" cap="all" spc="150"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30000"/>
              </a:lnSpc>
              <a:spcBef>
                <a:spcPts val="930"/>
              </a:spcBef>
              <a:buFont typeface="Corbel" panose="020B0503020204020204" pitchFamily="34" charset="0"/>
              <a:buNone/>
            </a:pPr>
            <a:r>
              <a:rPr lang="en-US"/>
              <a:t>Click to edit Master text styles</a:t>
            </a:r>
          </a:p>
        </p:txBody>
      </p:sp>
      <p:sp>
        <p:nvSpPr>
          <p:cNvPr id="6" name="Content Placeholder 5"/>
          <p:cNvSpPr>
            <a:spLocks noGrp="1"/>
          </p:cNvSpPr>
          <p:nvPr>
            <p:ph sz="quarter" idx="4"/>
          </p:nvPr>
        </p:nvSpPr>
        <p:spPr>
          <a:xfrm>
            <a:off x="6530290" y="3316639"/>
            <a:ext cx="4160520" cy="277936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Date Placeholder 9">
            <a:extLst>
              <a:ext uri="{FF2B5EF4-FFF2-40B4-BE49-F238E27FC236}">
                <a16:creationId xmlns:a16="http://schemas.microsoft.com/office/drawing/2014/main" id="{3771BF97-4D2A-43A4-8CDC-2250017EB045}"/>
              </a:ext>
            </a:extLst>
          </p:cNvPr>
          <p:cNvSpPr>
            <a:spLocks noGrp="1"/>
          </p:cNvSpPr>
          <p:nvPr>
            <p:ph type="dt" sz="half" idx="10"/>
          </p:nvPr>
        </p:nvSpPr>
        <p:spPr/>
        <p:txBody>
          <a:bodyPr/>
          <a:lstStyle/>
          <a:p>
            <a:fld id="{99859AF8-346B-4F64-A04D-EDAA4C507729}" type="datetime1">
              <a:rPr lang="en-US" smtClean="0"/>
              <a:t>10/9/2023</a:t>
            </a:fld>
            <a:endParaRPr lang="en-US" dirty="0"/>
          </a:p>
        </p:txBody>
      </p:sp>
      <p:sp>
        <p:nvSpPr>
          <p:cNvPr id="11" name="Footer Placeholder 10">
            <a:extLst>
              <a:ext uri="{FF2B5EF4-FFF2-40B4-BE49-F238E27FC236}">
                <a16:creationId xmlns:a16="http://schemas.microsoft.com/office/drawing/2014/main" id="{6020661A-DA07-4679-9226-945B5DD2480C}"/>
              </a:ext>
            </a:extLst>
          </p:cNvPr>
          <p:cNvSpPr>
            <a:spLocks noGrp="1"/>
          </p:cNvSpPr>
          <p:nvPr>
            <p:ph type="ftr" sz="quarter" idx="11"/>
          </p:nvPr>
        </p:nvSpPr>
        <p:spPr/>
        <p:txBody>
          <a:bodyPr/>
          <a:lstStyle/>
          <a:p>
            <a:r>
              <a:rPr lang="en-US"/>
              <a:t>TPK</a:t>
            </a:r>
            <a:endParaRPr lang="en-US" dirty="0"/>
          </a:p>
        </p:txBody>
      </p:sp>
      <p:sp>
        <p:nvSpPr>
          <p:cNvPr id="12" name="Slide Number Placeholder 11">
            <a:extLst>
              <a:ext uri="{FF2B5EF4-FFF2-40B4-BE49-F238E27FC236}">
                <a16:creationId xmlns:a16="http://schemas.microsoft.com/office/drawing/2014/main" id="{EEFCE38B-E087-4988-BC3A-FE3B55E70D7E}"/>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
        <p:nvSpPr>
          <p:cNvPr id="13" name="Title 12">
            <a:extLst>
              <a:ext uri="{FF2B5EF4-FFF2-40B4-BE49-F238E27FC236}">
                <a16:creationId xmlns:a16="http://schemas.microsoft.com/office/drawing/2014/main" id="{D3BC439C-E995-4E1F-8DE9-75C32785E00F}"/>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367362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Date Placeholder 5">
            <a:extLst>
              <a:ext uri="{FF2B5EF4-FFF2-40B4-BE49-F238E27FC236}">
                <a16:creationId xmlns:a16="http://schemas.microsoft.com/office/drawing/2014/main" id="{CF30096C-3491-4EF2-ABB2-D57F3F4B5BD5}"/>
              </a:ext>
            </a:extLst>
          </p:cNvPr>
          <p:cNvSpPr>
            <a:spLocks noGrp="1"/>
          </p:cNvSpPr>
          <p:nvPr>
            <p:ph type="dt" sz="half" idx="10"/>
          </p:nvPr>
        </p:nvSpPr>
        <p:spPr/>
        <p:txBody>
          <a:bodyPr/>
          <a:lstStyle/>
          <a:p>
            <a:fld id="{F63061F7-4CB5-419F-9D0D-DB5686E6FA93}" type="datetime1">
              <a:rPr lang="en-US" smtClean="0"/>
              <a:t>10/9/2023</a:t>
            </a:fld>
            <a:endParaRPr lang="en-US" dirty="0"/>
          </a:p>
        </p:txBody>
      </p:sp>
      <p:sp>
        <p:nvSpPr>
          <p:cNvPr id="7" name="Footer Placeholder 6">
            <a:extLst>
              <a:ext uri="{FF2B5EF4-FFF2-40B4-BE49-F238E27FC236}">
                <a16:creationId xmlns:a16="http://schemas.microsoft.com/office/drawing/2014/main" id="{79DA3A85-7147-4F32-944A-B079AF5147E2}"/>
              </a:ext>
            </a:extLst>
          </p:cNvPr>
          <p:cNvSpPr>
            <a:spLocks noGrp="1"/>
          </p:cNvSpPr>
          <p:nvPr>
            <p:ph type="ftr" sz="quarter" idx="11"/>
          </p:nvPr>
        </p:nvSpPr>
        <p:spPr/>
        <p:txBody>
          <a:bodyPr/>
          <a:lstStyle/>
          <a:p>
            <a:r>
              <a:rPr lang="en-US"/>
              <a:t>TPK</a:t>
            </a:r>
            <a:endParaRPr lang="en-US" dirty="0"/>
          </a:p>
        </p:txBody>
      </p:sp>
      <p:sp>
        <p:nvSpPr>
          <p:cNvPr id="8" name="Slide Number Placeholder 7">
            <a:extLst>
              <a:ext uri="{FF2B5EF4-FFF2-40B4-BE49-F238E27FC236}">
                <a16:creationId xmlns:a16="http://schemas.microsoft.com/office/drawing/2014/main" id="{EEDDF50D-95C0-4DA2-BBC6-41774FAC1404}"/>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7828639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bg>
      <p:bgPr>
        <a:solidFill>
          <a:schemeClr val="bg2"/>
        </a:solidFill>
        <a:effectLst/>
      </p:bgPr>
    </p:bg>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id="{209BEFCA-6D6F-4F26-823F-C86CA694B830}"/>
              </a:ext>
            </a:extLst>
          </p:cNvPr>
          <p:cNvSpPr>
            <a:spLocks noGrp="1"/>
          </p:cNvSpPr>
          <p:nvPr>
            <p:ph type="dt" sz="half" idx="10"/>
          </p:nvPr>
        </p:nvSpPr>
        <p:spPr/>
        <p:txBody>
          <a:bodyPr/>
          <a:lstStyle/>
          <a:p>
            <a:fld id="{F5B0040F-EC6B-48EF-BBD8-E2CD7A5ECA66}" type="datetime1">
              <a:rPr lang="en-US" smtClean="0"/>
              <a:t>10/9/2023</a:t>
            </a:fld>
            <a:endParaRPr lang="en-US" dirty="0"/>
          </a:p>
        </p:txBody>
      </p:sp>
      <p:sp>
        <p:nvSpPr>
          <p:cNvPr id="6" name="Footer Placeholder 5">
            <a:extLst>
              <a:ext uri="{FF2B5EF4-FFF2-40B4-BE49-F238E27FC236}">
                <a16:creationId xmlns:a16="http://schemas.microsoft.com/office/drawing/2014/main" id="{BC2EE2C9-E87D-4495-9EDA-6BC0EDC27097}"/>
              </a:ext>
            </a:extLst>
          </p:cNvPr>
          <p:cNvSpPr>
            <a:spLocks noGrp="1"/>
          </p:cNvSpPr>
          <p:nvPr>
            <p:ph type="ftr" sz="quarter" idx="11"/>
          </p:nvPr>
        </p:nvSpPr>
        <p:spPr/>
        <p:txBody>
          <a:bodyPr/>
          <a:lstStyle/>
          <a:p>
            <a:r>
              <a:rPr lang="en-US"/>
              <a:t>TPK</a:t>
            </a:r>
            <a:endParaRPr lang="en-US" dirty="0"/>
          </a:p>
        </p:txBody>
      </p:sp>
      <p:sp>
        <p:nvSpPr>
          <p:cNvPr id="7" name="Slide Number Placeholder 6">
            <a:extLst>
              <a:ext uri="{FF2B5EF4-FFF2-40B4-BE49-F238E27FC236}">
                <a16:creationId xmlns:a16="http://schemas.microsoft.com/office/drawing/2014/main" id="{4E5557A9-903F-4B36-8B06-D9EADF230508}"/>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13390916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76488" y="640080"/>
            <a:ext cx="3227715" cy="2551751"/>
          </a:xfrm>
        </p:spPr>
        <p:txBody>
          <a:bodyPr anchor="b">
            <a:normAutofit/>
          </a:bodyPr>
          <a:lstStyle>
            <a:lvl1pPr>
              <a:lnSpc>
                <a:spcPct val="104000"/>
              </a:lnSpc>
              <a:defRPr sz="3400"/>
            </a:lvl1pPr>
          </a:lstStyle>
          <a:p>
            <a:r>
              <a:rPr lang="en-US"/>
              <a:t>Click to edit Master title style</a:t>
            </a:r>
            <a:endParaRPr lang="en-US" dirty="0"/>
          </a:p>
        </p:txBody>
      </p:sp>
      <p:sp>
        <p:nvSpPr>
          <p:cNvPr id="3" name="Content Placeholder 2"/>
          <p:cNvSpPr>
            <a:spLocks noGrp="1"/>
          </p:cNvSpPr>
          <p:nvPr>
            <p:ph idx="1"/>
          </p:nvPr>
        </p:nvSpPr>
        <p:spPr>
          <a:xfrm>
            <a:off x="1280160" y="640080"/>
            <a:ext cx="6949440" cy="5455919"/>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76488" y="3223803"/>
            <a:ext cx="3227715" cy="2872197"/>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a:extLst>
              <a:ext uri="{FF2B5EF4-FFF2-40B4-BE49-F238E27FC236}">
                <a16:creationId xmlns:a16="http://schemas.microsoft.com/office/drawing/2014/main" id="{BB904BE8-2080-4FFA-9239-A8929E28FAD9}"/>
              </a:ext>
            </a:extLst>
          </p:cNvPr>
          <p:cNvSpPr>
            <a:spLocks noGrp="1"/>
          </p:cNvSpPr>
          <p:nvPr>
            <p:ph type="dt" sz="half" idx="10"/>
          </p:nvPr>
        </p:nvSpPr>
        <p:spPr>
          <a:xfrm>
            <a:off x="8476488" y="6170491"/>
            <a:ext cx="2214322" cy="457200"/>
          </a:xfrm>
        </p:spPr>
        <p:txBody>
          <a:bodyPr/>
          <a:lstStyle/>
          <a:p>
            <a:fld id="{5D1025F0-11AB-4B9A-A4D4-BFF78361C6DF}" type="datetime1">
              <a:rPr lang="en-US" smtClean="0"/>
              <a:t>10/9/2023</a:t>
            </a:fld>
            <a:endParaRPr lang="en-US" dirty="0"/>
          </a:p>
        </p:txBody>
      </p:sp>
      <p:sp>
        <p:nvSpPr>
          <p:cNvPr id="9" name="Footer Placeholder 8">
            <a:extLst>
              <a:ext uri="{FF2B5EF4-FFF2-40B4-BE49-F238E27FC236}">
                <a16:creationId xmlns:a16="http://schemas.microsoft.com/office/drawing/2014/main" id="{ED5580C6-5CD7-4CDD-977D-0533C84F2F45}"/>
              </a:ext>
            </a:extLst>
          </p:cNvPr>
          <p:cNvSpPr>
            <a:spLocks noGrp="1"/>
          </p:cNvSpPr>
          <p:nvPr>
            <p:ph type="ftr" sz="quarter" idx="11"/>
          </p:nvPr>
        </p:nvSpPr>
        <p:spPr>
          <a:xfrm>
            <a:off x="1280160" y="6170490"/>
            <a:ext cx="6949440" cy="457200"/>
          </a:xfrm>
        </p:spPr>
        <p:txBody>
          <a:bodyPr/>
          <a:lstStyle/>
          <a:p>
            <a:r>
              <a:rPr lang="en-US"/>
              <a:t>TPK</a:t>
            </a:r>
            <a:endParaRPr lang="en-US" dirty="0"/>
          </a:p>
        </p:txBody>
      </p:sp>
      <p:sp>
        <p:nvSpPr>
          <p:cNvPr id="10" name="Slide Number Placeholder 9">
            <a:extLst>
              <a:ext uri="{FF2B5EF4-FFF2-40B4-BE49-F238E27FC236}">
                <a16:creationId xmlns:a16="http://schemas.microsoft.com/office/drawing/2014/main" id="{518D0320-9B66-443F-8E28-8BCF07E082BD}"/>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4928202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0" y="0"/>
            <a:ext cx="8102651" cy="6857999"/>
          </a:xfrm>
          <a:solidFill>
            <a:schemeClr val="bg2">
              <a:lumMod val="9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8476488" y="1503910"/>
            <a:ext cx="3230625" cy="1687924"/>
          </a:xfrm>
        </p:spPr>
        <p:txBody>
          <a:bodyPr anchor="b">
            <a:noAutofit/>
          </a:bodyPr>
          <a:lstStyle>
            <a:lvl1pPr>
              <a:lnSpc>
                <a:spcPct val="104000"/>
              </a:lnSpc>
              <a:defRPr sz="3400"/>
            </a:lvl1pPr>
          </a:lstStyle>
          <a:p>
            <a:r>
              <a:rPr lang="en-US"/>
              <a:t>Click to edit Master title style</a:t>
            </a:r>
            <a:endParaRPr lang="en-US" dirty="0"/>
          </a:p>
        </p:txBody>
      </p:sp>
      <p:sp>
        <p:nvSpPr>
          <p:cNvPr id="4" name="Text Placeholder 3"/>
          <p:cNvSpPr>
            <a:spLocks noGrp="1"/>
          </p:cNvSpPr>
          <p:nvPr>
            <p:ph type="body" sz="half" idx="2"/>
          </p:nvPr>
        </p:nvSpPr>
        <p:spPr>
          <a:xfrm>
            <a:off x="8476488" y="3223806"/>
            <a:ext cx="3227832" cy="2872194"/>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1" name="Date Placeholder 10">
            <a:extLst>
              <a:ext uri="{FF2B5EF4-FFF2-40B4-BE49-F238E27FC236}">
                <a16:creationId xmlns:a16="http://schemas.microsoft.com/office/drawing/2014/main" id="{41C2A9DB-B176-4069-8734-5B4ED352BA2B}"/>
              </a:ext>
            </a:extLst>
          </p:cNvPr>
          <p:cNvSpPr>
            <a:spLocks noGrp="1"/>
          </p:cNvSpPr>
          <p:nvPr>
            <p:ph type="dt" sz="half" idx="10"/>
          </p:nvPr>
        </p:nvSpPr>
        <p:spPr>
          <a:xfrm>
            <a:off x="8476488" y="6170491"/>
            <a:ext cx="2214322" cy="457200"/>
          </a:xfrm>
        </p:spPr>
        <p:txBody>
          <a:bodyPr/>
          <a:lstStyle/>
          <a:p>
            <a:fld id="{1054F68A-5C08-4EB8-A799-BDD90B11C3DA}" type="datetime1">
              <a:rPr lang="en-US" smtClean="0"/>
              <a:t>10/9/2023</a:t>
            </a:fld>
            <a:endParaRPr lang="en-US" dirty="0"/>
          </a:p>
        </p:txBody>
      </p:sp>
      <p:sp>
        <p:nvSpPr>
          <p:cNvPr id="12" name="Footer Placeholder 11">
            <a:extLst>
              <a:ext uri="{FF2B5EF4-FFF2-40B4-BE49-F238E27FC236}">
                <a16:creationId xmlns:a16="http://schemas.microsoft.com/office/drawing/2014/main" id="{430F9A2F-C2C4-4E1C-B4B3-07ED84F28CE8}"/>
              </a:ext>
            </a:extLst>
          </p:cNvPr>
          <p:cNvSpPr>
            <a:spLocks noGrp="1"/>
          </p:cNvSpPr>
          <p:nvPr>
            <p:ph type="ftr" sz="quarter" idx="11"/>
          </p:nvPr>
        </p:nvSpPr>
        <p:spPr>
          <a:xfrm>
            <a:off x="1280160" y="6170490"/>
            <a:ext cx="6464410" cy="457200"/>
          </a:xfrm>
        </p:spPr>
        <p:txBody>
          <a:bodyPr/>
          <a:lstStyle>
            <a:lvl1pPr>
              <a:defRPr b="1">
                <a:solidFill>
                  <a:srgbClr val="FFFFFF"/>
                </a:solidFill>
                <a:effectLst>
                  <a:outerShdw blurRad="50800" dist="38100" dir="2700000" algn="tl" rotWithShape="0">
                    <a:prstClr val="black">
                      <a:alpha val="43000"/>
                    </a:prstClr>
                  </a:outerShdw>
                </a:effectLst>
              </a:defRPr>
            </a:lvl1pPr>
          </a:lstStyle>
          <a:p>
            <a:r>
              <a:rPr lang="en-US"/>
              <a:t>TPK</a:t>
            </a:r>
            <a:endParaRPr lang="en-US" dirty="0"/>
          </a:p>
        </p:txBody>
      </p:sp>
      <p:sp>
        <p:nvSpPr>
          <p:cNvPr id="13" name="Slide Number Placeholder 12">
            <a:extLst>
              <a:ext uri="{FF2B5EF4-FFF2-40B4-BE49-F238E27FC236}">
                <a16:creationId xmlns:a16="http://schemas.microsoft.com/office/drawing/2014/main" id="{F9BFA0A0-2117-4A10-9DAA-080C21559CF3}"/>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25742574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920240" y="442220"/>
            <a:ext cx="8770571" cy="1345269"/>
          </a:xfrm>
          <a:prstGeom prst="rect">
            <a:avLst/>
          </a:prstGeom>
        </p:spPr>
        <p:txBody>
          <a:bodyPr vert="horz" lIns="109728" tIns="109728" rIns="109728" bIns="9144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920240" y="2312276"/>
            <a:ext cx="8770571" cy="3651504"/>
          </a:xfrm>
          <a:prstGeom prst="rect">
            <a:avLst/>
          </a:prstGeom>
        </p:spPr>
        <p:txBody>
          <a:bodyPr vert="horz" lIns="109728" tIns="109728" rIns="109728" bIns="9144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850727" y="6170491"/>
            <a:ext cx="2840083" cy="457200"/>
          </a:xfrm>
          <a:prstGeom prst="rect">
            <a:avLst/>
          </a:prstGeom>
        </p:spPr>
        <p:txBody>
          <a:bodyPr vert="horz" lIns="109728" tIns="109728" rIns="109728" bIns="91440" rtlCol="0" anchor="ctr"/>
          <a:lstStyle>
            <a:lvl1pPr algn="r">
              <a:defRPr sz="1100" spc="150" baseline="0">
                <a:solidFill>
                  <a:schemeClr val="tx1">
                    <a:lumMod val="75000"/>
                    <a:lumOff val="25000"/>
                  </a:schemeClr>
                </a:solidFill>
                <a:latin typeface="+mj-lt"/>
              </a:defRPr>
            </a:lvl1pPr>
          </a:lstStyle>
          <a:p>
            <a:fld id="{355FD60C-1AA3-4B87-BF3F-D3A5C645075A}" type="datetime1">
              <a:rPr lang="en-US" smtClean="0"/>
              <a:t>10/9/2023</a:t>
            </a:fld>
            <a:endParaRPr lang="en-US" dirty="0"/>
          </a:p>
        </p:txBody>
      </p:sp>
      <p:sp>
        <p:nvSpPr>
          <p:cNvPr id="5" name="Footer Placeholder 4"/>
          <p:cNvSpPr>
            <a:spLocks noGrp="1"/>
          </p:cNvSpPr>
          <p:nvPr>
            <p:ph type="ftr" sz="quarter" idx="3"/>
          </p:nvPr>
        </p:nvSpPr>
        <p:spPr>
          <a:xfrm>
            <a:off x="1920240" y="6170490"/>
            <a:ext cx="5667375" cy="457200"/>
          </a:xfrm>
          <a:prstGeom prst="rect">
            <a:avLst/>
          </a:prstGeom>
        </p:spPr>
        <p:txBody>
          <a:bodyPr vert="horz" lIns="109728" tIns="109728" rIns="109728" bIns="91440" rtlCol="0" anchor="ctr"/>
          <a:lstStyle>
            <a:lvl1pPr algn="l">
              <a:defRPr sz="1100" spc="150" baseline="0">
                <a:solidFill>
                  <a:schemeClr val="tx1">
                    <a:lumMod val="75000"/>
                    <a:lumOff val="25000"/>
                  </a:schemeClr>
                </a:solidFill>
                <a:latin typeface="+mj-lt"/>
              </a:defRPr>
            </a:lvl1pPr>
          </a:lstStyle>
          <a:p>
            <a:r>
              <a:rPr lang="en-US"/>
              <a:t>TPK</a:t>
            </a:r>
            <a:endParaRPr lang="en-US" dirty="0"/>
          </a:p>
        </p:txBody>
      </p:sp>
      <p:sp>
        <p:nvSpPr>
          <p:cNvPr id="6" name="Slide Number Placeholder 5"/>
          <p:cNvSpPr>
            <a:spLocks noGrp="1"/>
          </p:cNvSpPr>
          <p:nvPr>
            <p:ph type="sldNum" sz="quarter" idx="4"/>
          </p:nvPr>
        </p:nvSpPr>
        <p:spPr>
          <a:xfrm>
            <a:off x="10853744" y="6170490"/>
            <a:ext cx="1188720" cy="457200"/>
          </a:xfrm>
          <a:prstGeom prst="rect">
            <a:avLst/>
          </a:prstGeom>
        </p:spPr>
        <p:txBody>
          <a:bodyPr vert="horz" lIns="109728" tIns="109728" rIns="109728" bIns="91440" rtlCol="0" anchor="b"/>
          <a:lstStyle>
            <a:lvl1pPr algn="r">
              <a:defRPr sz="1600" b="1" baseline="0">
                <a:solidFill>
                  <a:schemeClr val="tx1">
                    <a:lumMod val="75000"/>
                    <a:lumOff val="25000"/>
                  </a:schemeClr>
                </a:solidFill>
                <a:latin typeface="+mj-lt"/>
              </a:defRPr>
            </a:lvl1pPr>
          </a:lstStyle>
          <a:p>
            <a:pPr algn="l"/>
            <a:fld id="{FAEF9944-A4F6-4C59-AEBD-678D6480B8EA}" type="slidenum">
              <a:rPr lang="en-US" smtClean="0"/>
              <a:pPr algn="l"/>
              <a:t>‹#›</a:t>
            </a:fld>
            <a:endParaRPr lang="en-US" dirty="0"/>
          </a:p>
        </p:txBody>
      </p:sp>
      <p:cxnSp>
        <p:nvCxnSpPr>
          <p:cNvPr id="9" name="Straight Connector 8" title="Rule Line">
            <a:extLst>
              <a:ext uri="{FF2B5EF4-FFF2-40B4-BE49-F238E27FC236}">
                <a16:creationId xmlns:a16="http://schemas.microsoft.com/office/drawing/2014/main" id="{430127AE-B29E-4FDF-99D2-A2F1E7003F74}"/>
              </a:ext>
            </a:extLst>
          </p:cNvPr>
          <p:cNvCxnSpPr/>
          <p:nvPr/>
        </p:nvCxnSpPr>
        <p:spPr>
          <a:xfrm>
            <a:off x="1920240" y="2176009"/>
            <a:ext cx="8770571" cy="0"/>
          </a:xfrm>
          <a:prstGeom prst="line">
            <a:avLst/>
          </a:prstGeom>
          <a:ln w="254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37779076"/>
      </p:ext>
    </p:extLst>
  </p:cSld>
  <p:clrMap bg1="lt1" tx1="dk1" bg2="lt2" tx2="dk2" accent1="accent1" accent2="accent2" accent3="accent3" accent4="accent4" accent5="accent5" accent6="accent6" hlink="hlink" folHlink="folHlink"/>
  <p:sldLayoutIdLst>
    <p:sldLayoutId id="2147483718" r:id="rId1"/>
    <p:sldLayoutId id="2147483719" r:id="rId2"/>
    <p:sldLayoutId id="2147483720" r:id="rId3"/>
    <p:sldLayoutId id="2147483721" r:id="rId4"/>
    <p:sldLayoutId id="2147483722" r:id="rId5"/>
    <p:sldLayoutId id="2147483716" r:id="rId6"/>
    <p:sldLayoutId id="2147483712" r:id="rId7"/>
    <p:sldLayoutId id="2147483713" r:id="rId8"/>
    <p:sldLayoutId id="2147483714" r:id="rId9"/>
    <p:sldLayoutId id="2147483715" r:id="rId10"/>
    <p:sldLayoutId id="2147483717" r:id="rId11"/>
  </p:sldLayoutIdLst>
  <p:hf sldNum="0" hdr="0" dt="0"/>
  <p:txStyles>
    <p:titleStyle>
      <a:lvl1pPr algn="l" defTabSz="914400" rtl="0" eaLnBrk="1" latinLnBrk="0" hangingPunct="1">
        <a:lnSpc>
          <a:spcPct val="130000"/>
        </a:lnSpc>
        <a:spcBef>
          <a:spcPct val="0"/>
        </a:spcBef>
        <a:buNone/>
        <a:defRPr sz="3200" b="1" kern="1200" spc="150" baseline="0">
          <a:solidFill>
            <a:schemeClr val="tx1">
              <a:lumMod val="75000"/>
              <a:lumOff val="25000"/>
            </a:schemeClr>
          </a:solidFill>
          <a:latin typeface="+mj-lt"/>
          <a:ea typeface="+mj-ea"/>
          <a:cs typeface="+mj-cs"/>
        </a:defRPr>
      </a:lvl1pPr>
    </p:titleStyle>
    <p:bodyStyle>
      <a:lvl1pPr marL="0" indent="0" algn="l" defTabSz="914400" rtl="0" eaLnBrk="1" latinLnBrk="0" hangingPunct="1">
        <a:lnSpc>
          <a:spcPct val="140000"/>
        </a:lnSpc>
        <a:spcBef>
          <a:spcPts val="930"/>
        </a:spcBef>
        <a:buFont typeface="Corbel" panose="020B0503020204020204" pitchFamily="34" charset="0"/>
        <a:buNone/>
        <a:defRPr sz="1800" b="0" kern="1200" spc="150" baseline="0">
          <a:solidFill>
            <a:schemeClr val="tx1">
              <a:lumMod val="75000"/>
              <a:lumOff val="25000"/>
            </a:schemeClr>
          </a:solidFill>
          <a:latin typeface="+mn-lt"/>
          <a:ea typeface="+mn-ea"/>
          <a:cs typeface="+mn-cs"/>
        </a:defRPr>
      </a:lvl1pPr>
      <a:lvl2pPr marL="0" indent="0" algn="l" defTabSz="914400" rtl="0" eaLnBrk="1" latinLnBrk="0" hangingPunct="1">
        <a:lnSpc>
          <a:spcPct val="140000"/>
        </a:lnSpc>
        <a:spcBef>
          <a:spcPts val="930"/>
        </a:spcBef>
        <a:buFont typeface="Corbel" panose="020B0503020204020204" pitchFamily="34" charset="0"/>
        <a:buNone/>
        <a:defRPr sz="1600" kern="1200" spc="150" baseline="0">
          <a:solidFill>
            <a:schemeClr val="tx1">
              <a:lumMod val="75000"/>
              <a:lumOff val="25000"/>
            </a:schemeClr>
          </a:solidFill>
          <a:latin typeface="+mn-lt"/>
          <a:ea typeface="+mn-ea"/>
          <a:cs typeface="+mn-cs"/>
        </a:defRPr>
      </a:lvl2pPr>
      <a:lvl3pPr marL="0" indent="-320040" algn="l" defTabSz="914400" rtl="0" eaLnBrk="1" latinLnBrk="0" hangingPunct="1">
        <a:lnSpc>
          <a:spcPct val="140000"/>
        </a:lnSpc>
        <a:spcBef>
          <a:spcPts val="930"/>
        </a:spcBef>
        <a:buFont typeface="Corbel" panose="020B0503020204020204" pitchFamily="34" charset="0"/>
        <a:buChar char="–"/>
        <a:defRPr sz="1400" i="1" kern="1200" spc="150" baseline="0">
          <a:solidFill>
            <a:schemeClr val="tx1">
              <a:lumMod val="75000"/>
              <a:lumOff val="25000"/>
            </a:schemeClr>
          </a:solidFill>
          <a:latin typeface="+mn-lt"/>
          <a:ea typeface="+mn-ea"/>
          <a:cs typeface="+mn-cs"/>
        </a:defRPr>
      </a:lvl3pPr>
      <a:lvl4pPr marL="0" indent="-320040" algn="l" defTabSz="914400" rtl="0" eaLnBrk="1" latinLnBrk="0" hangingPunct="1">
        <a:lnSpc>
          <a:spcPct val="140000"/>
        </a:lnSpc>
        <a:spcBef>
          <a:spcPts val="930"/>
        </a:spcBef>
        <a:buFont typeface="Corbel" panose="020B0503020204020204" pitchFamily="34" charset="0"/>
        <a:buChar char="–"/>
        <a:defRPr sz="1400" kern="1200" spc="150" baseline="0">
          <a:solidFill>
            <a:schemeClr val="tx1">
              <a:lumMod val="75000"/>
              <a:lumOff val="25000"/>
            </a:schemeClr>
          </a:solidFill>
          <a:latin typeface="+mn-lt"/>
          <a:ea typeface="+mn-ea"/>
          <a:cs typeface="+mn-cs"/>
        </a:defRPr>
      </a:lvl4pPr>
      <a:lvl5pPr marL="0" indent="-320040" algn="l" defTabSz="914400" rtl="0" eaLnBrk="1" latinLnBrk="0" hangingPunct="1">
        <a:lnSpc>
          <a:spcPct val="140000"/>
        </a:lnSpc>
        <a:spcBef>
          <a:spcPts val="930"/>
        </a:spcBef>
        <a:buFont typeface="Corbel" panose="020B0503020204020204" pitchFamily="34" charset="0"/>
        <a:buChar char="–"/>
        <a:defRPr sz="1400" i="1" kern="1200" spc="150" baseline="0">
          <a:solidFill>
            <a:schemeClr val="tx1">
              <a:lumMod val="75000"/>
              <a:lumOff val="25000"/>
            </a:schemeClr>
          </a:solidFill>
          <a:latin typeface="+mn-lt"/>
          <a:ea typeface="+mn-ea"/>
          <a:cs typeface="+mn-cs"/>
        </a:defRPr>
      </a:lvl5pPr>
      <a:lvl6pPr marL="192024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6pPr>
      <a:lvl7pPr marL="224028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7pPr>
      <a:lvl8pPr marL="256032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8pPr>
      <a:lvl9pPr marL="288036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2" Type="http://schemas.openxmlformats.org/officeDocument/2006/relationships/hyperlink" Target="https://www.youtube.com/watch?v=2g88Ju6nkcg"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3.jpg"/></Relationships>
</file>

<file path=ppt/slides/_rels/slide8.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10">
            <a:extLst>
              <a:ext uri="{FF2B5EF4-FFF2-40B4-BE49-F238E27FC236}">
                <a16:creationId xmlns:a16="http://schemas.microsoft.com/office/drawing/2014/main" id="{0DBF1ABE-8590-450D-BB49-BDDCCF3EEA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2" name="Title 1">
            <a:extLst>
              <a:ext uri="{FF2B5EF4-FFF2-40B4-BE49-F238E27FC236}">
                <a16:creationId xmlns:a16="http://schemas.microsoft.com/office/drawing/2014/main" id="{7ED3A024-FF3B-A236-4D5A-A0EA5B9250F9}"/>
              </a:ext>
            </a:extLst>
          </p:cNvPr>
          <p:cNvSpPr>
            <a:spLocks noGrp="1"/>
          </p:cNvSpPr>
          <p:nvPr>
            <p:ph type="ctrTitle"/>
          </p:nvPr>
        </p:nvSpPr>
        <p:spPr>
          <a:xfrm>
            <a:off x="5763138" y="527673"/>
            <a:ext cx="5624118" cy="3284538"/>
          </a:xfrm>
        </p:spPr>
        <p:txBody>
          <a:bodyPr anchor="b">
            <a:normAutofit/>
          </a:bodyPr>
          <a:lstStyle/>
          <a:p>
            <a:r>
              <a:rPr lang="en-GB" dirty="0">
                <a:solidFill>
                  <a:srgbClr val="AE12AE"/>
                </a:solidFill>
              </a:rPr>
              <a:t>The Power of Difference in Fundraising</a:t>
            </a:r>
          </a:p>
        </p:txBody>
      </p:sp>
      <p:sp>
        <p:nvSpPr>
          <p:cNvPr id="6" name="Subtitle 5">
            <a:extLst>
              <a:ext uri="{FF2B5EF4-FFF2-40B4-BE49-F238E27FC236}">
                <a16:creationId xmlns:a16="http://schemas.microsoft.com/office/drawing/2014/main" id="{4AF8A125-D67A-1CF2-219B-53C60FDC73E9}"/>
              </a:ext>
            </a:extLst>
          </p:cNvPr>
          <p:cNvSpPr>
            <a:spLocks noGrp="1"/>
          </p:cNvSpPr>
          <p:nvPr>
            <p:ph type="subTitle" idx="1"/>
          </p:nvPr>
        </p:nvSpPr>
        <p:spPr>
          <a:xfrm>
            <a:off x="5676906" y="5060439"/>
            <a:ext cx="6674457" cy="1699589"/>
          </a:xfrm>
        </p:spPr>
        <p:txBody>
          <a:bodyPr anchor="t">
            <a:noAutofit/>
          </a:bodyPr>
          <a:lstStyle/>
          <a:p>
            <a:r>
              <a:rPr lang="en-GB" sz="1800" b="1" dirty="0">
                <a:solidFill>
                  <a:srgbClr val="002060"/>
                </a:solidFill>
              </a:rPr>
              <a:t>Pennylope Kapere</a:t>
            </a:r>
          </a:p>
          <a:p>
            <a:r>
              <a:rPr lang="en-GB" sz="1800" b="1" dirty="0">
                <a:solidFill>
                  <a:srgbClr val="002060"/>
                </a:solidFill>
              </a:rPr>
              <a:t>Associate Director for Equity and Justice at London Funders</a:t>
            </a:r>
          </a:p>
        </p:txBody>
      </p:sp>
      <p:sp>
        <p:nvSpPr>
          <p:cNvPr id="10" name="Freeform: Shape 12">
            <a:extLst>
              <a:ext uri="{FF2B5EF4-FFF2-40B4-BE49-F238E27FC236}">
                <a16:creationId xmlns:a16="http://schemas.microsoft.com/office/drawing/2014/main" id="{96CB0275-66F1-4491-93B8-121D0C7176B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714" y="0"/>
            <a:ext cx="5205951" cy="6858000"/>
          </a:xfrm>
          <a:custGeom>
            <a:avLst/>
            <a:gdLst>
              <a:gd name="connsiteX0" fmla="*/ 0 w 5205951"/>
              <a:gd name="connsiteY0" fmla="*/ 0 h 6858000"/>
              <a:gd name="connsiteX1" fmla="*/ 1709529 w 5205951"/>
              <a:gd name="connsiteY1" fmla="*/ 0 h 6858000"/>
              <a:gd name="connsiteX2" fmla="*/ 2489695 w 5205951"/>
              <a:gd name="connsiteY2" fmla="*/ 0 h 6858000"/>
              <a:gd name="connsiteX3" fmla="*/ 3582928 w 5205951"/>
              <a:gd name="connsiteY3" fmla="*/ 0 h 6858000"/>
              <a:gd name="connsiteX4" fmla="*/ 3605052 w 5205951"/>
              <a:gd name="connsiteY4" fmla="*/ 14997 h 6858000"/>
              <a:gd name="connsiteX5" fmla="*/ 5205951 w 5205951"/>
              <a:gd name="connsiteY5" fmla="*/ 3621656 h 6858000"/>
              <a:gd name="connsiteX6" fmla="*/ 3331601 w 5205951"/>
              <a:gd name="connsiteY6" fmla="*/ 6374814 h 6858000"/>
              <a:gd name="connsiteX7" fmla="*/ 2814953 w 5205951"/>
              <a:gd name="connsiteY7" fmla="*/ 6780599 h 6858000"/>
              <a:gd name="connsiteX8" fmla="*/ 2703197 w 5205951"/>
              <a:gd name="connsiteY8" fmla="*/ 6858000 h 6858000"/>
              <a:gd name="connsiteX9" fmla="*/ 2489695 w 5205951"/>
              <a:gd name="connsiteY9" fmla="*/ 6858000 h 6858000"/>
              <a:gd name="connsiteX10" fmla="*/ 1709529 w 5205951"/>
              <a:gd name="connsiteY10" fmla="*/ 6858000 h 6858000"/>
              <a:gd name="connsiteX11" fmla="*/ 0 w 5205951"/>
              <a:gd name="connsiteY11"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205951" h="6858000">
                <a:moveTo>
                  <a:pt x="0" y="0"/>
                </a:moveTo>
                <a:lnTo>
                  <a:pt x="1709529" y="0"/>
                </a:lnTo>
                <a:lnTo>
                  <a:pt x="2489695" y="0"/>
                </a:lnTo>
                <a:lnTo>
                  <a:pt x="3582928" y="0"/>
                </a:lnTo>
                <a:lnTo>
                  <a:pt x="3605052" y="14997"/>
                </a:lnTo>
                <a:cubicBezTo>
                  <a:pt x="4632215" y="754641"/>
                  <a:pt x="5205951" y="2093192"/>
                  <a:pt x="5205951" y="3621656"/>
                </a:cubicBezTo>
                <a:cubicBezTo>
                  <a:pt x="5205951" y="4969131"/>
                  <a:pt x="4277226" y="5602839"/>
                  <a:pt x="3331601" y="6374814"/>
                </a:cubicBezTo>
                <a:cubicBezTo>
                  <a:pt x="3159398" y="6515397"/>
                  <a:pt x="2988771" y="6653108"/>
                  <a:pt x="2814953" y="6780599"/>
                </a:cubicBezTo>
                <a:lnTo>
                  <a:pt x="2703197" y="6858000"/>
                </a:lnTo>
                <a:lnTo>
                  <a:pt x="2489695" y="6858000"/>
                </a:lnTo>
                <a:lnTo>
                  <a:pt x="1709529" y="6858000"/>
                </a:lnTo>
                <a:lnTo>
                  <a:pt x="0" y="6858000"/>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Freeform: Shape 14">
            <a:extLst>
              <a:ext uri="{FF2B5EF4-FFF2-40B4-BE49-F238E27FC236}">
                <a16:creationId xmlns:a16="http://schemas.microsoft.com/office/drawing/2014/main" id="{18D32C3D-8F76-4E99-BE56-0836CC38CC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84938" y="0"/>
            <a:ext cx="2529723" cy="6858000"/>
          </a:xfrm>
          <a:custGeom>
            <a:avLst/>
            <a:gdLst>
              <a:gd name="connsiteX0" fmla="*/ 1258269 w 2529723"/>
              <a:gd name="connsiteY0" fmla="*/ 0 h 6858000"/>
              <a:gd name="connsiteX1" fmla="*/ 1275627 w 2529723"/>
              <a:gd name="connsiteY1" fmla="*/ 0 h 6858000"/>
              <a:gd name="connsiteX2" fmla="*/ 1302560 w 2529723"/>
              <a:gd name="connsiteY2" fmla="*/ 24338 h 6858000"/>
              <a:gd name="connsiteX3" fmla="*/ 2522825 w 2529723"/>
              <a:gd name="connsiteY3" fmla="*/ 3678515 h 6858000"/>
              <a:gd name="connsiteX4" fmla="*/ 557500 w 2529723"/>
              <a:gd name="connsiteY4" fmla="*/ 6451411 h 6858000"/>
              <a:gd name="connsiteX5" fmla="*/ 32482 w 2529723"/>
              <a:gd name="connsiteY5" fmla="*/ 6849373 h 6858000"/>
              <a:gd name="connsiteX6" fmla="*/ 19531 w 2529723"/>
              <a:gd name="connsiteY6" fmla="*/ 6858000 h 6858000"/>
              <a:gd name="connsiteX7" fmla="*/ 0 w 2529723"/>
              <a:gd name="connsiteY7" fmla="*/ 6858000 h 6858000"/>
              <a:gd name="connsiteX8" fmla="*/ 14202 w 2529723"/>
              <a:gd name="connsiteY8" fmla="*/ 6848540 h 6858000"/>
              <a:gd name="connsiteX9" fmla="*/ 539221 w 2529723"/>
              <a:gd name="connsiteY9" fmla="*/ 6450578 h 6858000"/>
              <a:gd name="connsiteX10" fmla="*/ 2504546 w 2529723"/>
              <a:gd name="connsiteY10" fmla="*/ 3677682 h 6858000"/>
              <a:gd name="connsiteX11" fmla="*/ 1284280 w 2529723"/>
              <a:gd name="connsiteY11" fmla="*/ 235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9723" h="6858000">
                <a:moveTo>
                  <a:pt x="1258269" y="0"/>
                </a:moveTo>
                <a:lnTo>
                  <a:pt x="1275627" y="0"/>
                </a:lnTo>
                <a:lnTo>
                  <a:pt x="1302560" y="24338"/>
                </a:lnTo>
                <a:cubicBezTo>
                  <a:pt x="2156831" y="855667"/>
                  <a:pt x="2590622" y="2191755"/>
                  <a:pt x="2522825" y="3678515"/>
                </a:cubicBezTo>
                <a:cubicBezTo>
                  <a:pt x="2459072" y="5076606"/>
                  <a:pt x="1519830" y="5692656"/>
                  <a:pt x="557500" y="6451411"/>
                </a:cubicBezTo>
                <a:cubicBezTo>
                  <a:pt x="382255" y="6589587"/>
                  <a:pt x="208689" y="6724853"/>
                  <a:pt x="32482" y="6849373"/>
                </a:cubicBezTo>
                <a:lnTo>
                  <a:pt x="19531" y="6858000"/>
                </a:lnTo>
                <a:lnTo>
                  <a:pt x="0" y="6858000"/>
                </a:lnTo>
                <a:lnTo>
                  <a:pt x="14202" y="6848540"/>
                </a:lnTo>
                <a:cubicBezTo>
                  <a:pt x="190409" y="6724020"/>
                  <a:pt x="363976" y="6588754"/>
                  <a:pt x="539221" y="6450578"/>
                </a:cubicBezTo>
                <a:cubicBezTo>
                  <a:pt x="1501550" y="5691822"/>
                  <a:pt x="2440792" y="5075773"/>
                  <a:pt x="2504546" y="3677682"/>
                </a:cubicBezTo>
                <a:cubicBezTo>
                  <a:pt x="2572343" y="2190921"/>
                  <a:pt x="2138551" y="854834"/>
                  <a:pt x="1284280" y="2350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pic>
        <p:nvPicPr>
          <p:cNvPr id="4" name="Picture 3" descr="Jigsaw puzzles in plastic figures">
            <a:extLst>
              <a:ext uri="{FF2B5EF4-FFF2-40B4-BE49-F238E27FC236}">
                <a16:creationId xmlns:a16="http://schemas.microsoft.com/office/drawing/2014/main" id="{4E2ECA3C-1E2A-BEBC-0EDD-2441A23C3B8D}"/>
              </a:ext>
            </a:extLst>
          </p:cNvPr>
          <p:cNvPicPr>
            <a:picLocks noChangeAspect="1"/>
          </p:cNvPicPr>
          <p:nvPr/>
        </p:nvPicPr>
        <p:blipFill rotWithShape="1">
          <a:blip r:embed="rId2"/>
          <a:srcRect l="26717" r="22461"/>
          <a:stretch/>
        </p:blipFill>
        <p:spPr>
          <a:xfrm>
            <a:off x="153" y="10"/>
            <a:ext cx="5033023" cy="6857990"/>
          </a:xfrm>
          <a:custGeom>
            <a:avLst/>
            <a:gdLst/>
            <a:ahLst/>
            <a:cxnLst/>
            <a:rect l="l" t="t" r="r" b="b"/>
            <a:pathLst>
              <a:path w="4710787" h="6858000">
                <a:moveTo>
                  <a:pt x="0" y="0"/>
                </a:moveTo>
                <a:lnTo>
                  <a:pt x="1214365" y="0"/>
                </a:lnTo>
                <a:lnTo>
                  <a:pt x="1994531" y="0"/>
                </a:lnTo>
                <a:lnTo>
                  <a:pt x="3087764" y="0"/>
                </a:lnTo>
                <a:lnTo>
                  <a:pt x="3109888" y="14997"/>
                </a:lnTo>
                <a:cubicBezTo>
                  <a:pt x="4137051" y="754641"/>
                  <a:pt x="4710787" y="2093192"/>
                  <a:pt x="4710787" y="3621656"/>
                </a:cubicBezTo>
                <a:cubicBezTo>
                  <a:pt x="4710787" y="4969131"/>
                  <a:pt x="3782062" y="5602839"/>
                  <a:pt x="2836437" y="6374814"/>
                </a:cubicBezTo>
                <a:cubicBezTo>
                  <a:pt x="2664234" y="6515397"/>
                  <a:pt x="2493607" y="6653108"/>
                  <a:pt x="2319789" y="6780599"/>
                </a:cubicBezTo>
                <a:lnTo>
                  <a:pt x="2208033" y="6858000"/>
                </a:lnTo>
                <a:lnTo>
                  <a:pt x="1994531" y="6858000"/>
                </a:lnTo>
                <a:lnTo>
                  <a:pt x="1214365" y="6858000"/>
                </a:lnTo>
                <a:lnTo>
                  <a:pt x="0" y="6858000"/>
                </a:lnTo>
                <a:close/>
              </a:path>
            </a:pathLst>
          </a:custGeom>
        </p:spPr>
      </p:pic>
      <p:sp>
        <p:nvSpPr>
          <p:cNvPr id="21" name="Freeform: Shape 16">
            <a:extLst>
              <a:ext uri="{FF2B5EF4-FFF2-40B4-BE49-F238E27FC236}">
                <a16:creationId xmlns:a16="http://schemas.microsoft.com/office/drawing/2014/main" id="{70766076-46F5-42D5-A773-2B3BEF2B8B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925575" y="0"/>
            <a:ext cx="2486322" cy="6858000"/>
          </a:xfrm>
          <a:custGeom>
            <a:avLst/>
            <a:gdLst>
              <a:gd name="connsiteX0" fmla="*/ 879731 w 2521425"/>
              <a:gd name="connsiteY0" fmla="*/ 0 h 6858000"/>
              <a:gd name="connsiteX1" fmla="*/ 898402 w 2521425"/>
              <a:gd name="connsiteY1" fmla="*/ 0 h 6858000"/>
              <a:gd name="connsiteX2" fmla="*/ 920526 w 2521425"/>
              <a:gd name="connsiteY2" fmla="*/ 14997 h 6858000"/>
              <a:gd name="connsiteX3" fmla="*/ 2521425 w 2521425"/>
              <a:gd name="connsiteY3" fmla="*/ 3621656 h 6858000"/>
              <a:gd name="connsiteX4" fmla="*/ 647075 w 2521425"/>
              <a:gd name="connsiteY4" fmla="*/ 6374814 h 6858000"/>
              <a:gd name="connsiteX5" fmla="*/ 130427 w 2521425"/>
              <a:gd name="connsiteY5" fmla="*/ 6780599 h 6858000"/>
              <a:gd name="connsiteX6" fmla="*/ 18671 w 2521425"/>
              <a:gd name="connsiteY6" fmla="*/ 6858000 h 6858000"/>
              <a:gd name="connsiteX7" fmla="*/ 0 w 2521425"/>
              <a:gd name="connsiteY7" fmla="*/ 6858000 h 6858000"/>
              <a:gd name="connsiteX8" fmla="*/ 111756 w 2521425"/>
              <a:gd name="connsiteY8" fmla="*/ 6780599 h 6858000"/>
              <a:gd name="connsiteX9" fmla="*/ 628404 w 2521425"/>
              <a:gd name="connsiteY9" fmla="*/ 6374814 h 6858000"/>
              <a:gd name="connsiteX10" fmla="*/ 2502754 w 2521425"/>
              <a:gd name="connsiteY10" fmla="*/ 3621656 h 6858000"/>
              <a:gd name="connsiteX11" fmla="*/ 901855 w 2521425"/>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1425" h="6858000">
                <a:moveTo>
                  <a:pt x="879731" y="0"/>
                </a:moveTo>
                <a:lnTo>
                  <a:pt x="898402" y="0"/>
                </a:lnTo>
                <a:lnTo>
                  <a:pt x="920526" y="14997"/>
                </a:lnTo>
                <a:cubicBezTo>
                  <a:pt x="1947689" y="754641"/>
                  <a:pt x="2521425" y="2093192"/>
                  <a:pt x="2521425" y="3621656"/>
                </a:cubicBezTo>
                <a:cubicBezTo>
                  <a:pt x="2521425" y="4969131"/>
                  <a:pt x="1592700" y="5602839"/>
                  <a:pt x="647075" y="6374814"/>
                </a:cubicBezTo>
                <a:cubicBezTo>
                  <a:pt x="474872" y="6515397"/>
                  <a:pt x="304245" y="6653108"/>
                  <a:pt x="130427" y="6780599"/>
                </a:cubicBezTo>
                <a:lnTo>
                  <a:pt x="18671"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3" name="Footer Placeholder 2">
            <a:extLst>
              <a:ext uri="{FF2B5EF4-FFF2-40B4-BE49-F238E27FC236}">
                <a16:creationId xmlns:a16="http://schemas.microsoft.com/office/drawing/2014/main" id="{3748CE00-55BE-3683-1713-6B193200CEEE}"/>
              </a:ext>
            </a:extLst>
          </p:cNvPr>
          <p:cNvSpPr>
            <a:spLocks noGrp="1"/>
          </p:cNvSpPr>
          <p:nvPr>
            <p:ph type="ftr" sz="quarter" idx="11"/>
          </p:nvPr>
        </p:nvSpPr>
        <p:spPr/>
        <p:txBody>
          <a:bodyPr/>
          <a:lstStyle/>
          <a:p>
            <a:r>
              <a:rPr lang="en-US"/>
              <a:t>TPK</a:t>
            </a:r>
            <a:endParaRPr lang="en-US" dirty="0"/>
          </a:p>
        </p:txBody>
      </p:sp>
    </p:spTree>
    <p:extLst>
      <p:ext uri="{BB962C8B-B14F-4D97-AF65-F5344CB8AC3E}">
        <p14:creationId xmlns:p14="http://schemas.microsoft.com/office/powerpoint/2010/main" val="23068317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51A08AC-F796-409C-AD97-8B476289EC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3"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grpSp>
        <p:nvGrpSpPr>
          <p:cNvPr id="10" name="Group 9">
            <a:extLst>
              <a:ext uri="{FF2B5EF4-FFF2-40B4-BE49-F238E27FC236}">
                <a16:creationId xmlns:a16="http://schemas.microsoft.com/office/drawing/2014/main" id="{1E1B312B-4E9A-405C-9CE8-10325438035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 y="0"/>
            <a:ext cx="10853745" cy="6858000"/>
            <a:chOff x="-1" y="0"/>
            <a:chExt cx="10934058" cy="6858000"/>
          </a:xfrm>
        </p:grpSpPr>
        <p:sp>
          <p:nvSpPr>
            <p:cNvPr id="11" name="Freeform: Shape 10">
              <a:extLst>
                <a:ext uri="{FF2B5EF4-FFF2-40B4-BE49-F238E27FC236}">
                  <a16:creationId xmlns:a16="http://schemas.microsoft.com/office/drawing/2014/main" id="{027ED404-4912-4C80-B5EB-98E67EB26AD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 y="0"/>
              <a:ext cx="10515600" cy="6858000"/>
            </a:xfrm>
            <a:custGeom>
              <a:avLst/>
              <a:gdLst>
                <a:gd name="connsiteX0" fmla="*/ 0 w 10515600"/>
                <a:gd name="connsiteY0" fmla="*/ 0 h 6858000"/>
                <a:gd name="connsiteX1" fmla="*/ 3039549 w 10515600"/>
                <a:gd name="connsiteY1" fmla="*/ 0 h 6858000"/>
                <a:gd name="connsiteX2" fmla="*/ 3387573 w 10515600"/>
                <a:gd name="connsiteY2" fmla="*/ 0 h 6858000"/>
                <a:gd name="connsiteX3" fmla="*/ 3678072 w 10515600"/>
                <a:gd name="connsiteY3" fmla="*/ 0 h 6858000"/>
                <a:gd name="connsiteX4" fmla="*/ 3721524 w 10515600"/>
                <a:gd name="connsiteY4" fmla="*/ 0 h 6858000"/>
                <a:gd name="connsiteX5" fmla="*/ 4595394 w 10515600"/>
                <a:gd name="connsiteY5" fmla="*/ 0 h 6858000"/>
                <a:gd name="connsiteX6" fmla="*/ 4607603 w 10515600"/>
                <a:gd name="connsiteY6" fmla="*/ 0 h 6858000"/>
                <a:gd name="connsiteX7" fmla="*/ 4733044 w 10515600"/>
                <a:gd name="connsiteY7" fmla="*/ 0 h 6858000"/>
                <a:gd name="connsiteX8" fmla="*/ 6226185 w 10515600"/>
                <a:gd name="connsiteY8" fmla="*/ 0 h 6858000"/>
                <a:gd name="connsiteX9" fmla="*/ 8892577 w 10515600"/>
                <a:gd name="connsiteY9" fmla="*/ 0 h 6858000"/>
                <a:gd name="connsiteX10" fmla="*/ 8914701 w 10515600"/>
                <a:gd name="connsiteY10" fmla="*/ 14997 h 6858000"/>
                <a:gd name="connsiteX11" fmla="*/ 10515600 w 10515600"/>
                <a:gd name="connsiteY11" fmla="*/ 3621656 h 6858000"/>
                <a:gd name="connsiteX12" fmla="*/ 8641250 w 10515600"/>
                <a:gd name="connsiteY12" fmla="*/ 6374814 h 6858000"/>
                <a:gd name="connsiteX13" fmla="*/ 8124602 w 10515600"/>
                <a:gd name="connsiteY13" fmla="*/ 6780599 h 6858000"/>
                <a:gd name="connsiteX14" fmla="*/ 8012846 w 10515600"/>
                <a:gd name="connsiteY14" fmla="*/ 6858000 h 6858000"/>
                <a:gd name="connsiteX15" fmla="*/ 6226185 w 10515600"/>
                <a:gd name="connsiteY15" fmla="*/ 6858000 h 6858000"/>
                <a:gd name="connsiteX16" fmla="*/ 4607603 w 10515600"/>
                <a:gd name="connsiteY16" fmla="*/ 6858000 h 6858000"/>
                <a:gd name="connsiteX17" fmla="*/ 4595394 w 10515600"/>
                <a:gd name="connsiteY17" fmla="*/ 6858000 h 6858000"/>
                <a:gd name="connsiteX18" fmla="*/ 4424650 w 10515600"/>
                <a:gd name="connsiteY18" fmla="*/ 6858000 h 6858000"/>
                <a:gd name="connsiteX19" fmla="*/ 3721524 w 10515600"/>
                <a:gd name="connsiteY19" fmla="*/ 6858000 h 6858000"/>
                <a:gd name="connsiteX20" fmla="*/ 3678072 w 10515600"/>
                <a:gd name="connsiteY20" fmla="*/ 6858000 h 6858000"/>
                <a:gd name="connsiteX21" fmla="*/ 3387573 w 10515600"/>
                <a:gd name="connsiteY21" fmla="*/ 6858000 h 6858000"/>
                <a:gd name="connsiteX22" fmla="*/ 3039549 w 10515600"/>
                <a:gd name="connsiteY22" fmla="*/ 6858000 h 6858000"/>
                <a:gd name="connsiteX23" fmla="*/ 0 w 10515600"/>
                <a:gd name="connsiteY23"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0515600" h="6858000">
                  <a:moveTo>
                    <a:pt x="0" y="0"/>
                  </a:moveTo>
                  <a:lnTo>
                    <a:pt x="3039549" y="0"/>
                  </a:lnTo>
                  <a:lnTo>
                    <a:pt x="3387573" y="0"/>
                  </a:lnTo>
                  <a:lnTo>
                    <a:pt x="3678072" y="0"/>
                  </a:lnTo>
                  <a:lnTo>
                    <a:pt x="3721524" y="0"/>
                  </a:lnTo>
                  <a:lnTo>
                    <a:pt x="4595394" y="0"/>
                  </a:lnTo>
                  <a:lnTo>
                    <a:pt x="4607603" y="0"/>
                  </a:lnTo>
                  <a:lnTo>
                    <a:pt x="4733044" y="0"/>
                  </a:lnTo>
                  <a:lnTo>
                    <a:pt x="6226185" y="0"/>
                  </a:lnTo>
                  <a:lnTo>
                    <a:pt x="8892577" y="0"/>
                  </a:lnTo>
                  <a:lnTo>
                    <a:pt x="8914701" y="14997"/>
                  </a:lnTo>
                  <a:cubicBezTo>
                    <a:pt x="9941864" y="754641"/>
                    <a:pt x="10515600" y="2093192"/>
                    <a:pt x="10515600" y="3621656"/>
                  </a:cubicBezTo>
                  <a:cubicBezTo>
                    <a:pt x="10515600" y="4969131"/>
                    <a:pt x="9586875" y="5602839"/>
                    <a:pt x="8641250" y="6374814"/>
                  </a:cubicBezTo>
                  <a:cubicBezTo>
                    <a:pt x="8469047" y="6515397"/>
                    <a:pt x="8298420" y="6653108"/>
                    <a:pt x="8124602" y="6780599"/>
                  </a:cubicBezTo>
                  <a:lnTo>
                    <a:pt x="8012846" y="6858000"/>
                  </a:lnTo>
                  <a:lnTo>
                    <a:pt x="6226185" y="6858000"/>
                  </a:lnTo>
                  <a:lnTo>
                    <a:pt x="4607603" y="6858000"/>
                  </a:lnTo>
                  <a:lnTo>
                    <a:pt x="4595394" y="6858000"/>
                  </a:lnTo>
                  <a:lnTo>
                    <a:pt x="4424650" y="6858000"/>
                  </a:lnTo>
                  <a:lnTo>
                    <a:pt x="3721524" y="6858000"/>
                  </a:lnTo>
                  <a:lnTo>
                    <a:pt x="3678072" y="6858000"/>
                  </a:lnTo>
                  <a:lnTo>
                    <a:pt x="3387573" y="6858000"/>
                  </a:lnTo>
                  <a:lnTo>
                    <a:pt x="3039549" y="6858000"/>
                  </a:lnTo>
                  <a:lnTo>
                    <a:pt x="0" y="6858000"/>
                  </a:lnTo>
                  <a:close/>
                </a:path>
              </a:pathLst>
            </a:cu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E58012C-4DA3-4ED3-9500-41F9AF60B1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404334" y="0"/>
              <a:ext cx="2529723" cy="6858000"/>
            </a:xfrm>
            <a:custGeom>
              <a:avLst/>
              <a:gdLst>
                <a:gd name="connsiteX0" fmla="*/ 1258269 w 2529723"/>
                <a:gd name="connsiteY0" fmla="*/ 0 h 6858000"/>
                <a:gd name="connsiteX1" fmla="*/ 1275627 w 2529723"/>
                <a:gd name="connsiteY1" fmla="*/ 0 h 6858000"/>
                <a:gd name="connsiteX2" fmla="*/ 1302560 w 2529723"/>
                <a:gd name="connsiteY2" fmla="*/ 24338 h 6858000"/>
                <a:gd name="connsiteX3" fmla="*/ 2522825 w 2529723"/>
                <a:gd name="connsiteY3" fmla="*/ 3678515 h 6858000"/>
                <a:gd name="connsiteX4" fmla="*/ 557500 w 2529723"/>
                <a:gd name="connsiteY4" fmla="*/ 6451411 h 6858000"/>
                <a:gd name="connsiteX5" fmla="*/ 32482 w 2529723"/>
                <a:gd name="connsiteY5" fmla="*/ 6849373 h 6858000"/>
                <a:gd name="connsiteX6" fmla="*/ 19531 w 2529723"/>
                <a:gd name="connsiteY6" fmla="*/ 6858000 h 6858000"/>
                <a:gd name="connsiteX7" fmla="*/ 0 w 2529723"/>
                <a:gd name="connsiteY7" fmla="*/ 6858000 h 6858000"/>
                <a:gd name="connsiteX8" fmla="*/ 14202 w 2529723"/>
                <a:gd name="connsiteY8" fmla="*/ 6848540 h 6858000"/>
                <a:gd name="connsiteX9" fmla="*/ 539221 w 2529723"/>
                <a:gd name="connsiteY9" fmla="*/ 6450578 h 6858000"/>
                <a:gd name="connsiteX10" fmla="*/ 2504546 w 2529723"/>
                <a:gd name="connsiteY10" fmla="*/ 3677682 h 6858000"/>
                <a:gd name="connsiteX11" fmla="*/ 1284280 w 2529723"/>
                <a:gd name="connsiteY11" fmla="*/ 235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9723" h="6858000">
                  <a:moveTo>
                    <a:pt x="1258269" y="0"/>
                  </a:moveTo>
                  <a:lnTo>
                    <a:pt x="1275627" y="0"/>
                  </a:lnTo>
                  <a:lnTo>
                    <a:pt x="1302560" y="24338"/>
                  </a:lnTo>
                  <a:cubicBezTo>
                    <a:pt x="2156831" y="855667"/>
                    <a:pt x="2590622" y="2191755"/>
                    <a:pt x="2522825" y="3678515"/>
                  </a:cubicBezTo>
                  <a:cubicBezTo>
                    <a:pt x="2459072" y="5076606"/>
                    <a:pt x="1519830" y="5692656"/>
                    <a:pt x="557500" y="6451411"/>
                  </a:cubicBezTo>
                  <a:cubicBezTo>
                    <a:pt x="382255" y="6589587"/>
                    <a:pt x="208689" y="6724853"/>
                    <a:pt x="32482" y="6849373"/>
                  </a:cubicBezTo>
                  <a:lnTo>
                    <a:pt x="19531" y="6858000"/>
                  </a:lnTo>
                  <a:lnTo>
                    <a:pt x="0" y="6858000"/>
                  </a:lnTo>
                  <a:lnTo>
                    <a:pt x="14202" y="6848540"/>
                  </a:lnTo>
                  <a:cubicBezTo>
                    <a:pt x="190409" y="6724020"/>
                    <a:pt x="363976" y="6588754"/>
                    <a:pt x="539221" y="6450578"/>
                  </a:cubicBezTo>
                  <a:cubicBezTo>
                    <a:pt x="1501550" y="5691822"/>
                    <a:pt x="2440792" y="5075773"/>
                    <a:pt x="2504546" y="3677682"/>
                  </a:cubicBezTo>
                  <a:cubicBezTo>
                    <a:pt x="2572343" y="2190921"/>
                    <a:pt x="2138551" y="854834"/>
                    <a:pt x="1284280" y="2350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13" name="Freeform: Shape 12">
              <a:extLst>
                <a:ext uri="{FF2B5EF4-FFF2-40B4-BE49-F238E27FC236}">
                  <a16:creationId xmlns:a16="http://schemas.microsoft.com/office/drawing/2014/main" id="{59AC73F7-22BD-4C46-B368-3F03B8478F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184327" y="0"/>
              <a:ext cx="2536434" cy="6858000"/>
            </a:xfrm>
            <a:custGeom>
              <a:avLst/>
              <a:gdLst>
                <a:gd name="connsiteX0" fmla="*/ 879731 w 2536434"/>
                <a:gd name="connsiteY0" fmla="*/ 0 h 6858000"/>
                <a:gd name="connsiteX1" fmla="*/ 913411 w 2536434"/>
                <a:gd name="connsiteY1" fmla="*/ 0 h 6858000"/>
                <a:gd name="connsiteX2" fmla="*/ 935535 w 2536434"/>
                <a:gd name="connsiteY2" fmla="*/ 14997 h 6858000"/>
                <a:gd name="connsiteX3" fmla="*/ 2536434 w 2536434"/>
                <a:gd name="connsiteY3" fmla="*/ 3621656 h 6858000"/>
                <a:gd name="connsiteX4" fmla="*/ 662084 w 2536434"/>
                <a:gd name="connsiteY4" fmla="*/ 6374814 h 6858000"/>
                <a:gd name="connsiteX5" fmla="*/ 145436 w 2536434"/>
                <a:gd name="connsiteY5" fmla="*/ 6780599 h 6858000"/>
                <a:gd name="connsiteX6" fmla="*/ 33680 w 2536434"/>
                <a:gd name="connsiteY6" fmla="*/ 6858000 h 6858000"/>
                <a:gd name="connsiteX7" fmla="*/ 0 w 2536434"/>
                <a:gd name="connsiteY7" fmla="*/ 6858000 h 6858000"/>
                <a:gd name="connsiteX8" fmla="*/ 111756 w 2536434"/>
                <a:gd name="connsiteY8" fmla="*/ 6780599 h 6858000"/>
                <a:gd name="connsiteX9" fmla="*/ 628404 w 2536434"/>
                <a:gd name="connsiteY9" fmla="*/ 6374814 h 6858000"/>
                <a:gd name="connsiteX10" fmla="*/ 2502754 w 2536434"/>
                <a:gd name="connsiteY10" fmla="*/ 3621656 h 6858000"/>
                <a:gd name="connsiteX11" fmla="*/ 901855 w 2536434"/>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36434" h="6858000">
                  <a:moveTo>
                    <a:pt x="879731" y="0"/>
                  </a:moveTo>
                  <a:lnTo>
                    <a:pt x="913411" y="0"/>
                  </a:lnTo>
                  <a:lnTo>
                    <a:pt x="935535" y="14997"/>
                  </a:lnTo>
                  <a:cubicBezTo>
                    <a:pt x="1962698" y="754641"/>
                    <a:pt x="2536434" y="2093192"/>
                    <a:pt x="2536434" y="3621656"/>
                  </a:cubicBezTo>
                  <a:cubicBezTo>
                    <a:pt x="2536434" y="4969131"/>
                    <a:pt x="1607709" y="5602839"/>
                    <a:pt x="662084" y="6374814"/>
                  </a:cubicBezTo>
                  <a:cubicBezTo>
                    <a:pt x="489881" y="6515397"/>
                    <a:pt x="319254" y="6653108"/>
                    <a:pt x="145436" y="6780599"/>
                  </a:cubicBezTo>
                  <a:lnTo>
                    <a:pt x="33680"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14" name="Freeform: Shape 13">
              <a:extLst>
                <a:ext uri="{FF2B5EF4-FFF2-40B4-BE49-F238E27FC236}">
                  <a16:creationId xmlns:a16="http://schemas.microsoft.com/office/drawing/2014/main" id="{95C99F96-8984-456F-BD66-5C019A6510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953086" y="0"/>
              <a:ext cx="2261351" cy="6858000"/>
            </a:xfrm>
            <a:custGeom>
              <a:avLst/>
              <a:gdLst>
                <a:gd name="connsiteX0" fmla="*/ 879731 w 2521425"/>
                <a:gd name="connsiteY0" fmla="*/ 0 h 6858000"/>
                <a:gd name="connsiteX1" fmla="*/ 898402 w 2521425"/>
                <a:gd name="connsiteY1" fmla="*/ 0 h 6858000"/>
                <a:gd name="connsiteX2" fmla="*/ 920526 w 2521425"/>
                <a:gd name="connsiteY2" fmla="*/ 14997 h 6858000"/>
                <a:gd name="connsiteX3" fmla="*/ 2521425 w 2521425"/>
                <a:gd name="connsiteY3" fmla="*/ 3621656 h 6858000"/>
                <a:gd name="connsiteX4" fmla="*/ 647075 w 2521425"/>
                <a:gd name="connsiteY4" fmla="*/ 6374814 h 6858000"/>
                <a:gd name="connsiteX5" fmla="*/ 130427 w 2521425"/>
                <a:gd name="connsiteY5" fmla="*/ 6780599 h 6858000"/>
                <a:gd name="connsiteX6" fmla="*/ 18671 w 2521425"/>
                <a:gd name="connsiteY6" fmla="*/ 6858000 h 6858000"/>
                <a:gd name="connsiteX7" fmla="*/ 0 w 2521425"/>
                <a:gd name="connsiteY7" fmla="*/ 6858000 h 6858000"/>
                <a:gd name="connsiteX8" fmla="*/ 111756 w 2521425"/>
                <a:gd name="connsiteY8" fmla="*/ 6780599 h 6858000"/>
                <a:gd name="connsiteX9" fmla="*/ 628404 w 2521425"/>
                <a:gd name="connsiteY9" fmla="*/ 6374814 h 6858000"/>
                <a:gd name="connsiteX10" fmla="*/ 2502754 w 2521425"/>
                <a:gd name="connsiteY10" fmla="*/ 3621656 h 6858000"/>
                <a:gd name="connsiteX11" fmla="*/ 901855 w 2521425"/>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1425" h="6858000">
                  <a:moveTo>
                    <a:pt x="879731" y="0"/>
                  </a:moveTo>
                  <a:lnTo>
                    <a:pt x="898402" y="0"/>
                  </a:lnTo>
                  <a:lnTo>
                    <a:pt x="920526" y="14997"/>
                  </a:lnTo>
                  <a:cubicBezTo>
                    <a:pt x="1947689" y="754641"/>
                    <a:pt x="2521425" y="2093192"/>
                    <a:pt x="2521425" y="3621656"/>
                  </a:cubicBezTo>
                  <a:cubicBezTo>
                    <a:pt x="2521425" y="4969131"/>
                    <a:pt x="1592700" y="5602839"/>
                    <a:pt x="647075" y="6374814"/>
                  </a:cubicBezTo>
                  <a:cubicBezTo>
                    <a:pt x="474872" y="6515397"/>
                    <a:pt x="304245" y="6653108"/>
                    <a:pt x="130427" y="6780599"/>
                  </a:cubicBezTo>
                  <a:lnTo>
                    <a:pt x="18671"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grpSp>
      <p:sp>
        <p:nvSpPr>
          <p:cNvPr id="2" name="Title 1">
            <a:extLst>
              <a:ext uri="{FF2B5EF4-FFF2-40B4-BE49-F238E27FC236}">
                <a16:creationId xmlns:a16="http://schemas.microsoft.com/office/drawing/2014/main" id="{2F8DEACC-AB3E-5E66-61AA-41E25A0A0CB3}"/>
              </a:ext>
            </a:extLst>
          </p:cNvPr>
          <p:cNvSpPr>
            <a:spLocks noGrp="1"/>
          </p:cNvSpPr>
          <p:nvPr>
            <p:ph type="title"/>
          </p:nvPr>
        </p:nvSpPr>
        <p:spPr>
          <a:xfrm>
            <a:off x="1803259" y="560388"/>
            <a:ext cx="6857365" cy="1344612"/>
          </a:xfrm>
        </p:spPr>
        <p:txBody>
          <a:bodyPr anchor="b">
            <a:normAutofit fontScale="90000"/>
          </a:bodyPr>
          <a:lstStyle/>
          <a:p>
            <a:r>
              <a:rPr lang="en-GB" dirty="0">
                <a:solidFill>
                  <a:srgbClr val="002060"/>
                </a:solidFill>
              </a:rPr>
              <a:t>Why does</a:t>
            </a:r>
            <a:r>
              <a:rPr lang="en-GB" dirty="0">
                <a:solidFill>
                  <a:srgbClr val="AE12AE"/>
                </a:solidFill>
              </a:rPr>
              <a:t> difference </a:t>
            </a:r>
            <a:r>
              <a:rPr lang="en-GB" dirty="0">
                <a:solidFill>
                  <a:srgbClr val="002060"/>
                </a:solidFill>
              </a:rPr>
              <a:t>matter?</a:t>
            </a:r>
          </a:p>
        </p:txBody>
      </p:sp>
      <p:graphicFrame>
        <p:nvGraphicFramePr>
          <p:cNvPr id="18" name="Content Placeholder 2">
            <a:extLst>
              <a:ext uri="{FF2B5EF4-FFF2-40B4-BE49-F238E27FC236}">
                <a16:creationId xmlns:a16="http://schemas.microsoft.com/office/drawing/2014/main" id="{3876F959-760F-C112-3BD3-12B1F5276305}"/>
              </a:ext>
            </a:extLst>
          </p:cNvPr>
          <p:cNvGraphicFramePr>
            <a:graphicFrameLocks noGrp="1"/>
          </p:cNvGraphicFramePr>
          <p:nvPr>
            <p:ph idx="1"/>
            <p:extLst>
              <p:ext uri="{D42A27DB-BD31-4B8C-83A1-F6EECF244321}">
                <p14:modId xmlns:p14="http://schemas.microsoft.com/office/powerpoint/2010/main" val="2363334426"/>
              </p:ext>
            </p:extLst>
          </p:nvPr>
        </p:nvGraphicFramePr>
        <p:xfrm>
          <a:off x="1790496" y="1992939"/>
          <a:ext cx="6857365" cy="3651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Footer Placeholder 2">
            <a:extLst>
              <a:ext uri="{FF2B5EF4-FFF2-40B4-BE49-F238E27FC236}">
                <a16:creationId xmlns:a16="http://schemas.microsoft.com/office/drawing/2014/main" id="{225B859F-9835-ACA2-0C3D-7E7D493D1D13}"/>
              </a:ext>
            </a:extLst>
          </p:cNvPr>
          <p:cNvSpPr>
            <a:spLocks noGrp="1"/>
          </p:cNvSpPr>
          <p:nvPr>
            <p:ph type="ftr" sz="quarter" idx="11"/>
          </p:nvPr>
        </p:nvSpPr>
        <p:spPr/>
        <p:txBody>
          <a:bodyPr/>
          <a:lstStyle/>
          <a:p>
            <a:r>
              <a:rPr lang="en-US"/>
              <a:t>TPK</a:t>
            </a:r>
            <a:endParaRPr lang="en-US" dirty="0"/>
          </a:p>
        </p:txBody>
      </p:sp>
    </p:spTree>
    <p:extLst>
      <p:ext uri="{BB962C8B-B14F-4D97-AF65-F5344CB8AC3E}">
        <p14:creationId xmlns:p14="http://schemas.microsoft.com/office/powerpoint/2010/main" val="14794222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51A08AC-F796-409C-AD97-8B476289EC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3"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grpSp>
        <p:nvGrpSpPr>
          <p:cNvPr id="10" name="Group 9">
            <a:extLst>
              <a:ext uri="{FF2B5EF4-FFF2-40B4-BE49-F238E27FC236}">
                <a16:creationId xmlns:a16="http://schemas.microsoft.com/office/drawing/2014/main" id="{1E1B312B-4E9A-405C-9CE8-10325438035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 y="0"/>
            <a:ext cx="10853745" cy="6858000"/>
            <a:chOff x="-1" y="0"/>
            <a:chExt cx="10934058" cy="6858000"/>
          </a:xfrm>
        </p:grpSpPr>
        <p:sp>
          <p:nvSpPr>
            <p:cNvPr id="11" name="Freeform: Shape 10">
              <a:extLst>
                <a:ext uri="{FF2B5EF4-FFF2-40B4-BE49-F238E27FC236}">
                  <a16:creationId xmlns:a16="http://schemas.microsoft.com/office/drawing/2014/main" id="{027ED404-4912-4C80-B5EB-98E67EB26AD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 y="0"/>
              <a:ext cx="10515600" cy="6858000"/>
            </a:xfrm>
            <a:custGeom>
              <a:avLst/>
              <a:gdLst>
                <a:gd name="connsiteX0" fmla="*/ 0 w 10515600"/>
                <a:gd name="connsiteY0" fmla="*/ 0 h 6858000"/>
                <a:gd name="connsiteX1" fmla="*/ 3039549 w 10515600"/>
                <a:gd name="connsiteY1" fmla="*/ 0 h 6858000"/>
                <a:gd name="connsiteX2" fmla="*/ 3387573 w 10515600"/>
                <a:gd name="connsiteY2" fmla="*/ 0 h 6858000"/>
                <a:gd name="connsiteX3" fmla="*/ 3678072 w 10515600"/>
                <a:gd name="connsiteY3" fmla="*/ 0 h 6858000"/>
                <a:gd name="connsiteX4" fmla="*/ 3721524 w 10515600"/>
                <a:gd name="connsiteY4" fmla="*/ 0 h 6858000"/>
                <a:gd name="connsiteX5" fmla="*/ 4595394 w 10515600"/>
                <a:gd name="connsiteY5" fmla="*/ 0 h 6858000"/>
                <a:gd name="connsiteX6" fmla="*/ 4607603 w 10515600"/>
                <a:gd name="connsiteY6" fmla="*/ 0 h 6858000"/>
                <a:gd name="connsiteX7" fmla="*/ 4733044 w 10515600"/>
                <a:gd name="connsiteY7" fmla="*/ 0 h 6858000"/>
                <a:gd name="connsiteX8" fmla="*/ 6226185 w 10515600"/>
                <a:gd name="connsiteY8" fmla="*/ 0 h 6858000"/>
                <a:gd name="connsiteX9" fmla="*/ 8892577 w 10515600"/>
                <a:gd name="connsiteY9" fmla="*/ 0 h 6858000"/>
                <a:gd name="connsiteX10" fmla="*/ 8914701 w 10515600"/>
                <a:gd name="connsiteY10" fmla="*/ 14997 h 6858000"/>
                <a:gd name="connsiteX11" fmla="*/ 10515600 w 10515600"/>
                <a:gd name="connsiteY11" fmla="*/ 3621656 h 6858000"/>
                <a:gd name="connsiteX12" fmla="*/ 8641250 w 10515600"/>
                <a:gd name="connsiteY12" fmla="*/ 6374814 h 6858000"/>
                <a:gd name="connsiteX13" fmla="*/ 8124602 w 10515600"/>
                <a:gd name="connsiteY13" fmla="*/ 6780599 h 6858000"/>
                <a:gd name="connsiteX14" fmla="*/ 8012846 w 10515600"/>
                <a:gd name="connsiteY14" fmla="*/ 6858000 h 6858000"/>
                <a:gd name="connsiteX15" fmla="*/ 6226185 w 10515600"/>
                <a:gd name="connsiteY15" fmla="*/ 6858000 h 6858000"/>
                <a:gd name="connsiteX16" fmla="*/ 4607603 w 10515600"/>
                <a:gd name="connsiteY16" fmla="*/ 6858000 h 6858000"/>
                <a:gd name="connsiteX17" fmla="*/ 4595394 w 10515600"/>
                <a:gd name="connsiteY17" fmla="*/ 6858000 h 6858000"/>
                <a:gd name="connsiteX18" fmla="*/ 4424650 w 10515600"/>
                <a:gd name="connsiteY18" fmla="*/ 6858000 h 6858000"/>
                <a:gd name="connsiteX19" fmla="*/ 3721524 w 10515600"/>
                <a:gd name="connsiteY19" fmla="*/ 6858000 h 6858000"/>
                <a:gd name="connsiteX20" fmla="*/ 3678072 w 10515600"/>
                <a:gd name="connsiteY20" fmla="*/ 6858000 h 6858000"/>
                <a:gd name="connsiteX21" fmla="*/ 3387573 w 10515600"/>
                <a:gd name="connsiteY21" fmla="*/ 6858000 h 6858000"/>
                <a:gd name="connsiteX22" fmla="*/ 3039549 w 10515600"/>
                <a:gd name="connsiteY22" fmla="*/ 6858000 h 6858000"/>
                <a:gd name="connsiteX23" fmla="*/ 0 w 10515600"/>
                <a:gd name="connsiteY23"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0515600" h="6858000">
                  <a:moveTo>
                    <a:pt x="0" y="0"/>
                  </a:moveTo>
                  <a:lnTo>
                    <a:pt x="3039549" y="0"/>
                  </a:lnTo>
                  <a:lnTo>
                    <a:pt x="3387573" y="0"/>
                  </a:lnTo>
                  <a:lnTo>
                    <a:pt x="3678072" y="0"/>
                  </a:lnTo>
                  <a:lnTo>
                    <a:pt x="3721524" y="0"/>
                  </a:lnTo>
                  <a:lnTo>
                    <a:pt x="4595394" y="0"/>
                  </a:lnTo>
                  <a:lnTo>
                    <a:pt x="4607603" y="0"/>
                  </a:lnTo>
                  <a:lnTo>
                    <a:pt x="4733044" y="0"/>
                  </a:lnTo>
                  <a:lnTo>
                    <a:pt x="6226185" y="0"/>
                  </a:lnTo>
                  <a:lnTo>
                    <a:pt x="8892577" y="0"/>
                  </a:lnTo>
                  <a:lnTo>
                    <a:pt x="8914701" y="14997"/>
                  </a:lnTo>
                  <a:cubicBezTo>
                    <a:pt x="9941864" y="754641"/>
                    <a:pt x="10515600" y="2093192"/>
                    <a:pt x="10515600" y="3621656"/>
                  </a:cubicBezTo>
                  <a:cubicBezTo>
                    <a:pt x="10515600" y="4969131"/>
                    <a:pt x="9586875" y="5602839"/>
                    <a:pt x="8641250" y="6374814"/>
                  </a:cubicBezTo>
                  <a:cubicBezTo>
                    <a:pt x="8469047" y="6515397"/>
                    <a:pt x="8298420" y="6653108"/>
                    <a:pt x="8124602" y="6780599"/>
                  </a:cubicBezTo>
                  <a:lnTo>
                    <a:pt x="8012846" y="6858000"/>
                  </a:lnTo>
                  <a:lnTo>
                    <a:pt x="6226185" y="6858000"/>
                  </a:lnTo>
                  <a:lnTo>
                    <a:pt x="4607603" y="6858000"/>
                  </a:lnTo>
                  <a:lnTo>
                    <a:pt x="4595394" y="6858000"/>
                  </a:lnTo>
                  <a:lnTo>
                    <a:pt x="4424650" y="6858000"/>
                  </a:lnTo>
                  <a:lnTo>
                    <a:pt x="3721524" y="6858000"/>
                  </a:lnTo>
                  <a:lnTo>
                    <a:pt x="3678072" y="6858000"/>
                  </a:lnTo>
                  <a:lnTo>
                    <a:pt x="3387573" y="6858000"/>
                  </a:lnTo>
                  <a:lnTo>
                    <a:pt x="3039549" y="6858000"/>
                  </a:lnTo>
                  <a:lnTo>
                    <a:pt x="0" y="6858000"/>
                  </a:lnTo>
                  <a:close/>
                </a:path>
              </a:pathLst>
            </a:cu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E58012C-4DA3-4ED3-9500-41F9AF60B1A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404334" y="0"/>
              <a:ext cx="2529723" cy="6858000"/>
            </a:xfrm>
            <a:custGeom>
              <a:avLst/>
              <a:gdLst>
                <a:gd name="connsiteX0" fmla="*/ 1258269 w 2529723"/>
                <a:gd name="connsiteY0" fmla="*/ 0 h 6858000"/>
                <a:gd name="connsiteX1" fmla="*/ 1275627 w 2529723"/>
                <a:gd name="connsiteY1" fmla="*/ 0 h 6858000"/>
                <a:gd name="connsiteX2" fmla="*/ 1302560 w 2529723"/>
                <a:gd name="connsiteY2" fmla="*/ 24338 h 6858000"/>
                <a:gd name="connsiteX3" fmla="*/ 2522825 w 2529723"/>
                <a:gd name="connsiteY3" fmla="*/ 3678515 h 6858000"/>
                <a:gd name="connsiteX4" fmla="*/ 557500 w 2529723"/>
                <a:gd name="connsiteY4" fmla="*/ 6451411 h 6858000"/>
                <a:gd name="connsiteX5" fmla="*/ 32482 w 2529723"/>
                <a:gd name="connsiteY5" fmla="*/ 6849373 h 6858000"/>
                <a:gd name="connsiteX6" fmla="*/ 19531 w 2529723"/>
                <a:gd name="connsiteY6" fmla="*/ 6858000 h 6858000"/>
                <a:gd name="connsiteX7" fmla="*/ 0 w 2529723"/>
                <a:gd name="connsiteY7" fmla="*/ 6858000 h 6858000"/>
                <a:gd name="connsiteX8" fmla="*/ 14202 w 2529723"/>
                <a:gd name="connsiteY8" fmla="*/ 6848540 h 6858000"/>
                <a:gd name="connsiteX9" fmla="*/ 539221 w 2529723"/>
                <a:gd name="connsiteY9" fmla="*/ 6450578 h 6858000"/>
                <a:gd name="connsiteX10" fmla="*/ 2504546 w 2529723"/>
                <a:gd name="connsiteY10" fmla="*/ 3677682 h 6858000"/>
                <a:gd name="connsiteX11" fmla="*/ 1284280 w 2529723"/>
                <a:gd name="connsiteY11" fmla="*/ 235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9723" h="6858000">
                  <a:moveTo>
                    <a:pt x="1258269" y="0"/>
                  </a:moveTo>
                  <a:lnTo>
                    <a:pt x="1275627" y="0"/>
                  </a:lnTo>
                  <a:lnTo>
                    <a:pt x="1302560" y="24338"/>
                  </a:lnTo>
                  <a:cubicBezTo>
                    <a:pt x="2156831" y="855667"/>
                    <a:pt x="2590622" y="2191755"/>
                    <a:pt x="2522825" y="3678515"/>
                  </a:cubicBezTo>
                  <a:cubicBezTo>
                    <a:pt x="2459072" y="5076606"/>
                    <a:pt x="1519830" y="5692656"/>
                    <a:pt x="557500" y="6451411"/>
                  </a:cubicBezTo>
                  <a:cubicBezTo>
                    <a:pt x="382255" y="6589587"/>
                    <a:pt x="208689" y="6724853"/>
                    <a:pt x="32482" y="6849373"/>
                  </a:cubicBezTo>
                  <a:lnTo>
                    <a:pt x="19531" y="6858000"/>
                  </a:lnTo>
                  <a:lnTo>
                    <a:pt x="0" y="6858000"/>
                  </a:lnTo>
                  <a:lnTo>
                    <a:pt x="14202" y="6848540"/>
                  </a:lnTo>
                  <a:cubicBezTo>
                    <a:pt x="190409" y="6724020"/>
                    <a:pt x="363976" y="6588754"/>
                    <a:pt x="539221" y="6450578"/>
                  </a:cubicBezTo>
                  <a:cubicBezTo>
                    <a:pt x="1501550" y="5691822"/>
                    <a:pt x="2440792" y="5075773"/>
                    <a:pt x="2504546" y="3677682"/>
                  </a:cubicBezTo>
                  <a:cubicBezTo>
                    <a:pt x="2572343" y="2190921"/>
                    <a:pt x="2138551" y="854834"/>
                    <a:pt x="1284280" y="2350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13" name="Freeform: Shape 12">
              <a:extLst>
                <a:ext uri="{FF2B5EF4-FFF2-40B4-BE49-F238E27FC236}">
                  <a16:creationId xmlns:a16="http://schemas.microsoft.com/office/drawing/2014/main" id="{59AC73F7-22BD-4C46-B368-3F03B8478F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184327" y="0"/>
              <a:ext cx="2536434" cy="6858000"/>
            </a:xfrm>
            <a:custGeom>
              <a:avLst/>
              <a:gdLst>
                <a:gd name="connsiteX0" fmla="*/ 879731 w 2536434"/>
                <a:gd name="connsiteY0" fmla="*/ 0 h 6858000"/>
                <a:gd name="connsiteX1" fmla="*/ 913411 w 2536434"/>
                <a:gd name="connsiteY1" fmla="*/ 0 h 6858000"/>
                <a:gd name="connsiteX2" fmla="*/ 935535 w 2536434"/>
                <a:gd name="connsiteY2" fmla="*/ 14997 h 6858000"/>
                <a:gd name="connsiteX3" fmla="*/ 2536434 w 2536434"/>
                <a:gd name="connsiteY3" fmla="*/ 3621656 h 6858000"/>
                <a:gd name="connsiteX4" fmla="*/ 662084 w 2536434"/>
                <a:gd name="connsiteY4" fmla="*/ 6374814 h 6858000"/>
                <a:gd name="connsiteX5" fmla="*/ 145436 w 2536434"/>
                <a:gd name="connsiteY5" fmla="*/ 6780599 h 6858000"/>
                <a:gd name="connsiteX6" fmla="*/ 33680 w 2536434"/>
                <a:gd name="connsiteY6" fmla="*/ 6858000 h 6858000"/>
                <a:gd name="connsiteX7" fmla="*/ 0 w 2536434"/>
                <a:gd name="connsiteY7" fmla="*/ 6858000 h 6858000"/>
                <a:gd name="connsiteX8" fmla="*/ 111756 w 2536434"/>
                <a:gd name="connsiteY8" fmla="*/ 6780599 h 6858000"/>
                <a:gd name="connsiteX9" fmla="*/ 628404 w 2536434"/>
                <a:gd name="connsiteY9" fmla="*/ 6374814 h 6858000"/>
                <a:gd name="connsiteX10" fmla="*/ 2502754 w 2536434"/>
                <a:gd name="connsiteY10" fmla="*/ 3621656 h 6858000"/>
                <a:gd name="connsiteX11" fmla="*/ 901855 w 2536434"/>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36434" h="6858000">
                  <a:moveTo>
                    <a:pt x="879731" y="0"/>
                  </a:moveTo>
                  <a:lnTo>
                    <a:pt x="913411" y="0"/>
                  </a:lnTo>
                  <a:lnTo>
                    <a:pt x="935535" y="14997"/>
                  </a:lnTo>
                  <a:cubicBezTo>
                    <a:pt x="1962698" y="754641"/>
                    <a:pt x="2536434" y="2093192"/>
                    <a:pt x="2536434" y="3621656"/>
                  </a:cubicBezTo>
                  <a:cubicBezTo>
                    <a:pt x="2536434" y="4969131"/>
                    <a:pt x="1607709" y="5602839"/>
                    <a:pt x="662084" y="6374814"/>
                  </a:cubicBezTo>
                  <a:cubicBezTo>
                    <a:pt x="489881" y="6515397"/>
                    <a:pt x="319254" y="6653108"/>
                    <a:pt x="145436" y="6780599"/>
                  </a:cubicBezTo>
                  <a:lnTo>
                    <a:pt x="33680"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14" name="Freeform: Shape 13">
              <a:extLst>
                <a:ext uri="{FF2B5EF4-FFF2-40B4-BE49-F238E27FC236}">
                  <a16:creationId xmlns:a16="http://schemas.microsoft.com/office/drawing/2014/main" id="{95C99F96-8984-456F-BD66-5C019A6510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953086" y="0"/>
              <a:ext cx="2261351" cy="6858000"/>
            </a:xfrm>
            <a:custGeom>
              <a:avLst/>
              <a:gdLst>
                <a:gd name="connsiteX0" fmla="*/ 879731 w 2521425"/>
                <a:gd name="connsiteY0" fmla="*/ 0 h 6858000"/>
                <a:gd name="connsiteX1" fmla="*/ 898402 w 2521425"/>
                <a:gd name="connsiteY1" fmla="*/ 0 h 6858000"/>
                <a:gd name="connsiteX2" fmla="*/ 920526 w 2521425"/>
                <a:gd name="connsiteY2" fmla="*/ 14997 h 6858000"/>
                <a:gd name="connsiteX3" fmla="*/ 2521425 w 2521425"/>
                <a:gd name="connsiteY3" fmla="*/ 3621656 h 6858000"/>
                <a:gd name="connsiteX4" fmla="*/ 647075 w 2521425"/>
                <a:gd name="connsiteY4" fmla="*/ 6374814 h 6858000"/>
                <a:gd name="connsiteX5" fmla="*/ 130427 w 2521425"/>
                <a:gd name="connsiteY5" fmla="*/ 6780599 h 6858000"/>
                <a:gd name="connsiteX6" fmla="*/ 18671 w 2521425"/>
                <a:gd name="connsiteY6" fmla="*/ 6858000 h 6858000"/>
                <a:gd name="connsiteX7" fmla="*/ 0 w 2521425"/>
                <a:gd name="connsiteY7" fmla="*/ 6858000 h 6858000"/>
                <a:gd name="connsiteX8" fmla="*/ 111756 w 2521425"/>
                <a:gd name="connsiteY8" fmla="*/ 6780599 h 6858000"/>
                <a:gd name="connsiteX9" fmla="*/ 628404 w 2521425"/>
                <a:gd name="connsiteY9" fmla="*/ 6374814 h 6858000"/>
                <a:gd name="connsiteX10" fmla="*/ 2502754 w 2521425"/>
                <a:gd name="connsiteY10" fmla="*/ 3621656 h 6858000"/>
                <a:gd name="connsiteX11" fmla="*/ 901855 w 2521425"/>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1425" h="6858000">
                  <a:moveTo>
                    <a:pt x="879731" y="0"/>
                  </a:moveTo>
                  <a:lnTo>
                    <a:pt x="898402" y="0"/>
                  </a:lnTo>
                  <a:lnTo>
                    <a:pt x="920526" y="14997"/>
                  </a:lnTo>
                  <a:cubicBezTo>
                    <a:pt x="1947689" y="754641"/>
                    <a:pt x="2521425" y="2093192"/>
                    <a:pt x="2521425" y="3621656"/>
                  </a:cubicBezTo>
                  <a:cubicBezTo>
                    <a:pt x="2521425" y="4969131"/>
                    <a:pt x="1592700" y="5602839"/>
                    <a:pt x="647075" y="6374814"/>
                  </a:cubicBezTo>
                  <a:cubicBezTo>
                    <a:pt x="474872" y="6515397"/>
                    <a:pt x="304245" y="6653108"/>
                    <a:pt x="130427" y="6780599"/>
                  </a:cubicBezTo>
                  <a:lnTo>
                    <a:pt x="18671"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grpSp>
      <p:sp>
        <p:nvSpPr>
          <p:cNvPr id="3" name="Content Placeholder 2">
            <a:extLst>
              <a:ext uri="{FF2B5EF4-FFF2-40B4-BE49-F238E27FC236}">
                <a16:creationId xmlns:a16="http://schemas.microsoft.com/office/drawing/2014/main" id="{929B06A0-A59D-7E50-45F5-E0855C906C3F}"/>
              </a:ext>
            </a:extLst>
          </p:cNvPr>
          <p:cNvSpPr>
            <a:spLocks noGrp="1"/>
          </p:cNvSpPr>
          <p:nvPr>
            <p:ph idx="1"/>
          </p:nvPr>
        </p:nvSpPr>
        <p:spPr>
          <a:xfrm>
            <a:off x="936171" y="2525486"/>
            <a:ext cx="8403771" cy="2068286"/>
          </a:xfrm>
        </p:spPr>
        <p:txBody>
          <a:bodyPr>
            <a:noAutofit/>
          </a:bodyPr>
          <a:lstStyle/>
          <a:p>
            <a:pPr algn="ctr"/>
            <a:r>
              <a:rPr lang="en-GB" sz="4800" b="1" dirty="0">
                <a:hlinkClick r:id="rId2"/>
              </a:rPr>
              <a:t>#InclusionStartsWithI</a:t>
            </a:r>
            <a:endParaRPr lang="en-GB" sz="4800" b="1" dirty="0"/>
          </a:p>
        </p:txBody>
      </p:sp>
      <p:sp>
        <p:nvSpPr>
          <p:cNvPr id="2" name="Footer Placeholder 1">
            <a:extLst>
              <a:ext uri="{FF2B5EF4-FFF2-40B4-BE49-F238E27FC236}">
                <a16:creationId xmlns:a16="http://schemas.microsoft.com/office/drawing/2014/main" id="{F64DC51D-9FE3-ED2B-E08A-6611CA600BC5}"/>
              </a:ext>
            </a:extLst>
          </p:cNvPr>
          <p:cNvSpPr>
            <a:spLocks noGrp="1"/>
          </p:cNvSpPr>
          <p:nvPr>
            <p:ph type="ftr" sz="quarter" idx="11"/>
          </p:nvPr>
        </p:nvSpPr>
        <p:spPr/>
        <p:txBody>
          <a:bodyPr/>
          <a:lstStyle/>
          <a:p>
            <a:r>
              <a:rPr lang="en-US"/>
              <a:t>TPK</a:t>
            </a:r>
            <a:endParaRPr lang="en-US" dirty="0"/>
          </a:p>
        </p:txBody>
      </p:sp>
    </p:spTree>
    <p:extLst>
      <p:ext uri="{BB962C8B-B14F-4D97-AF65-F5344CB8AC3E}">
        <p14:creationId xmlns:p14="http://schemas.microsoft.com/office/powerpoint/2010/main" val="10580472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AC14302F-E955-47D0-A56B-D1D1A6953B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73" y="-9274"/>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grpSp>
        <p:nvGrpSpPr>
          <p:cNvPr id="11" name="Group 10">
            <a:extLst>
              <a:ext uri="{FF2B5EF4-FFF2-40B4-BE49-F238E27FC236}">
                <a16:creationId xmlns:a16="http://schemas.microsoft.com/office/drawing/2014/main" id="{DC310F6C-D8CB-4984-9F9B-BA18C171928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12079" y="1033741"/>
            <a:ext cx="4908132" cy="4613915"/>
            <a:chOff x="659679" y="950330"/>
            <a:chExt cx="4908132" cy="4613915"/>
          </a:xfrm>
        </p:grpSpPr>
        <p:sp>
          <p:nvSpPr>
            <p:cNvPr id="12" name="Freeform: Shape 11">
              <a:extLst>
                <a:ext uri="{FF2B5EF4-FFF2-40B4-BE49-F238E27FC236}">
                  <a16:creationId xmlns:a16="http://schemas.microsoft.com/office/drawing/2014/main" id="{6750E550-BE93-4743-8659-1531F86CB6C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816216" y="1107426"/>
              <a:ext cx="4619072" cy="4342182"/>
            </a:xfrm>
            <a:custGeom>
              <a:avLst/>
              <a:gdLst>
                <a:gd name="connsiteX0" fmla="*/ 2180840 w 3810827"/>
                <a:gd name="connsiteY0" fmla="*/ 0 h 3634591"/>
                <a:gd name="connsiteX1" fmla="*/ 2866380 w 3810827"/>
                <a:gd name="connsiteY1" fmla="*/ 145165 h 3634591"/>
                <a:gd name="connsiteX2" fmla="*/ 3366366 w 3810827"/>
                <a:gd name="connsiteY2" fmla="*/ 536835 h 3634591"/>
                <a:gd name="connsiteX3" fmla="*/ 3810827 w 3810827"/>
                <a:gd name="connsiteY3" fmla="*/ 1924156 h 3634591"/>
                <a:gd name="connsiteX4" fmla="*/ 3612844 w 3810827"/>
                <a:gd name="connsiteY4" fmla="*/ 2493111 h 3634591"/>
                <a:gd name="connsiteX5" fmla="*/ 3026664 w 3810827"/>
                <a:gd name="connsiteY5" fmla="*/ 3022891 h 3634591"/>
                <a:gd name="connsiteX6" fmla="*/ 2897783 w 3810827"/>
                <a:gd name="connsiteY6" fmla="*/ 3124233 h 3634591"/>
                <a:gd name="connsiteX7" fmla="*/ 1838765 w 3810827"/>
                <a:gd name="connsiteY7" fmla="*/ 3634591 h 3634591"/>
                <a:gd name="connsiteX8" fmla="*/ 443724 w 3810827"/>
                <a:gd name="connsiteY8" fmla="*/ 2805020 h 3634591"/>
                <a:gd name="connsiteX9" fmla="*/ 295053 w 3810827"/>
                <a:gd name="connsiteY9" fmla="*/ 2592792 h 3634591"/>
                <a:gd name="connsiteX10" fmla="*/ 0 w 3810827"/>
                <a:gd name="connsiteY10" fmla="*/ 1924156 h 3634591"/>
                <a:gd name="connsiteX11" fmla="*/ 178275 w 3810827"/>
                <a:gd name="connsiteY11" fmla="*/ 1204061 h 3634591"/>
                <a:gd name="connsiteX12" fmla="*/ 669921 w 3810827"/>
                <a:gd name="connsiteY12" fmla="*/ 585306 h 3634591"/>
                <a:gd name="connsiteX13" fmla="*/ 1380730 w 3810827"/>
                <a:gd name="connsiteY13" fmla="*/ 156203 h 3634591"/>
                <a:gd name="connsiteX14" fmla="*/ 2180840 w 3810827"/>
                <a:gd name="connsiteY14" fmla="*/ 0 h 36345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810827" h="3634591">
                  <a:moveTo>
                    <a:pt x="2180840" y="0"/>
                  </a:moveTo>
                  <a:cubicBezTo>
                    <a:pt x="2431406" y="0"/>
                    <a:pt x="2662018" y="48886"/>
                    <a:pt x="2866380" y="145165"/>
                  </a:cubicBezTo>
                  <a:cubicBezTo>
                    <a:pt x="3057903" y="235467"/>
                    <a:pt x="3226119" y="367269"/>
                    <a:pt x="3366366" y="536835"/>
                  </a:cubicBezTo>
                  <a:cubicBezTo>
                    <a:pt x="3652997" y="883519"/>
                    <a:pt x="3810827" y="1376199"/>
                    <a:pt x="3810827" y="1924156"/>
                  </a:cubicBezTo>
                  <a:cubicBezTo>
                    <a:pt x="3810827" y="2142775"/>
                    <a:pt x="3749739" y="2318234"/>
                    <a:pt x="3612844" y="2493111"/>
                  </a:cubicBezTo>
                  <a:cubicBezTo>
                    <a:pt x="3469652" y="2676041"/>
                    <a:pt x="3254495" y="2844528"/>
                    <a:pt x="3026664" y="3022891"/>
                  </a:cubicBezTo>
                  <a:cubicBezTo>
                    <a:pt x="2984630" y="3055759"/>
                    <a:pt x="2941206" y="3089789"/>
                    <a:pt x="2897783" y="3124233"/>
                  </a:cubicBezTo>
                  <a:cubicBezTo>
                    <a:pt x="2509094" y="3432490"/>
                    <a:pt x="2225408" y="3634591"/>
                    <a:pt x="1838765" y="3634591"/>
                  </a:cubicBezTo>
                  <a:cubicBezTo>
                    <a:pt x="1249640" y="3634591"/>
                    <a:pt x="832413" y="3386508"/>
                    <a:pt x="443724" y="2805020"/>
                  </a:cubicBezTo>
                  <a:cubicBezTo>
                    <a:pt x="392859" y="2728910"/>
                    <a:pt x="343138" y="2659690"/>
                    <a:pt x="295053" y="2592792"/>
                  </a:cubicBezTo>
                  <a:cubicBezTo>
                    <a:pt x="95761" y="2315411"/>
                    <a:pt x="0" y="2171160"/>
                    <a:pt x="0" y="1924156"/>
                  </a:cubicBezTo>
                  <a:cubicBezTo>
                    <a:pt x="0" y="1678896"/>
                    <a:pt x="60024" y="1436622"/>
                    <a:pt x="178275" y="1204061"/>
                  </a:cubicBezTo>
                  <a:cubicBezTo>
                    <a:pt x="293990" y="976561"/>
                    <a:pt x="459425" y="768319"/>
                    <a:pt x="669921" y="585306"/>
                  </a:cubicBezTo>
                  <a:cubicBezTo>
                    <a:pt x="876818" y="405365"/>
                    <a:pt x="1122558" y="256964"/>
                    <a:pt x="1380730" y="156203"/>
                  </a:cubicBezTo>
                  <a:cubicBezTo>
                    <a:pt x="1645852" y="52539"/>
                    <a:pt x="1915145" y="0"/>
                    <a:pt x="2180840" y="0"/>
                  </a:cubicBezTo>
                  <a:close/>
                </a:path>
              </a:pathLst>
            </a:custGeom>
            <a:solidFill>
              <a:schemeClr val="bg1">
                <a:alpha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3" name="Freeform: Shape 12">
              <a:extLst>
                <a:ext uri="{FF2B5EF4-FFF2-40B4-BE49-F238E27FC236}">
                  <a16:creationId xmlns:a16="http://schemas.microsoft.com/office/drawing/2014/main" id="{BE626DC7-F0FE-49A7-AA4C-A8DB1F7EBA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864593" y="1253260"/>
              <a:ext cx="4488025" cy="4074679"/>
            </a:xfrm>
            <a:custGeom>
              <a:avLst/>
              <a:gdLst>
                <a:gd name="connsiteX0" fmla="*/ 2180840 w 3810827"/>
                <a:gd name="connsiteY0" fmla="*/ 0 h 3634591"/>
                <a:gd name="connsiteX1" fmla="*/ 2866380 w 3810827"/>
                <a:gd name="connsiteY1" fmla="*/ 145165 h 3634591"/>
                <a:gd name="connsiteX2" fmla="*/ 3366366 w 3810827"/>
                <a:gd name="connsiteY2" fmla="*/ 536835 h 3634591"/>
                <a:gd name="connsiteX3" fmla="*/ 3810827 w 3810827"/>
                <a:gd name="connsiteY3" fmla="*/ 1924156 h 3634591"/>
                <a:gd name="connsiteX4" fmla="*/ 3612844 w 3810827"/>
                <a:gd name="connsiteY4" fmla="*/ 2493111 h 3634591"/>
                <a:gd name="connsiteX5" fmla="*/ 3026664 w 3810827"/>
                <a:gd name="connsiteY5" fmla="*/ 3022891 h 3634591"/>
                <a:gd name="connsiteX6" fmla="*/ 2897783 w 3810827"/>
                <a:gd name="connsiteY6" fmla="*/ 3124233 h 3634591"/>
                <a:gd name="connsiteX7" fmla="*/ 1838765 w 3810827"/>
                <a:gd name="connsiteY7" fmla="*/ 3634591 h 3634591"/>
                <a:gd name="connsiteX8" fmla="*/ 443724 w 3810827"/>
                <a:gd name="connsiteY8" fmla="*/ 2805020 h 3634591"/>
                <a:gd name="connsiteX9" fmla="*/ 295053 w 3810827"/>
                <a:gd name="connsiteY9" fmla="*/ 2592792 h 3634591"/>
                <a:gd name="connsiteX10" fmla="*/ 0 w 3810827"/>
                <a:gd name="connsiteY10" fmla="*/ 1924156 h 3634591"/>
                <a:gd name="connsiteX11" fmla="*/ 178275 w 3810827"/>
                <a:gd name="connsiteY11" fmla="*/ 1204061 h 3634591"/>
                <a:gd name="connsiteX12" fmla="*/ 669921 w 3810827"/>
                <a:gd name="connsiteY12" fmla="*/ 585306 h 3634591"/>
                <a:gd name="connsiteX13" fmla="*/ 1380730 w 3810827"/>
                <a:gd name="connsiteY13" fmla="*/ 156203 h 3634591"/>
                <a:gd name="connsiteX14" fmla="*/ 2180840 w 3810827"/>
                <a:gd name="connsiteY14" fmla="*/ 0 h 36345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810827" h="3634591">
                  <a:moveTo>
                    <a:pt x="2180840" y="0"/>
                  </a:moveTo>
                  <a:cubicBezTo>
                    <a:pt x="2431406" y="0"/>
                    <a:pt x="2662018" y="48886"/>
                    <a:pt x="2866380" y="145165"/>
                  </a:cubicBezTo>
                  <a:cubicBezTo>
                    <a:pt x="3057903" y="235467"/>
                    <a:pt x="3226119" y="367269"/>
                    <a:pt x="3366366" y="536835"/>
                  </a:cubicBezTo>
                  <a:cubicBezTo>
                    <a:pt x="3652997" y="883519"/>
                    <a:pt x="3810827" y="1376199"/>
                    <a:pt x="3810827" y="1924156"/>
                  </a:cubicBezTo>
                  <a:cubicBezTo>
                    <a:pt x="3810827" y="2142775"/>
                    <a:pt x="3749739" y="2318234"/>
                    <a:pt x="3612844" y="2493111"/>
                  </a:cubicBezTo>
                  <a:cubicBezTo>
                    <a:pt x="3469652" y="2676041"/>
                    <a:pt x="3254495" y="2844528"/>
                    <a:pt x="3026664" y="3022891"/>
                  </a:cubicBezTo>
                  <a:cubicBezTo>
                    <a:pt x="2984630" y="3055759"/>
                    <a:pt x="2941206" y="3089789"/>
                    <a:pt x="2897783" y="3124233"/>
                  </a:cubicBezTo>
                  <a:cubicBezTo>
                    <a:pt x="2509094" y="3432490"/>
                    <a:pt x="2225408" y="3634591"/>
                    <a:pt x="1838765" y="3634591"/>
                  </a:cubicBezTo>
                  <a:cubicBezTo>
                    <a:pt x="1249640" y="3634591"/>
                    <a:pt x="832413" y="3386508"/>
                    <a:pt x="443724" y="2805020"/>
                  </a:cubicBezTo>
                  <a:cubicBezTo>
                    <a:pt x="392859" y="2728910"/>
                    <a:pt x="343138" y="2659690"/>
                    <a:pt x="295053" y="2592792"/>
                  </a:cubicBezTo>
                  <a:cubicBezTo>
                    <a:pt x="95761" y="2315411"/>
                    <a:pt x="0" y="2171160"/>
                    <a:pt x="0" y="1924156"/>
                  </a:cubicBezTo>
                  <a:cubicBezTo>
                    <a:pt x="0" y="1678896"/>
                    <a:pt x="60024" y="1436622"/>
                    <a:pt x="178275" y="1204061"/>
                  </a:cubicBezTo>
                  <a:cubicBezTo>
                    <a:pt x="293990" y="976561"/>
                    <a:pt x="459425" y="768319"/>
                    <a:pt x="669921" y="585306"/>
                  </a:cubicBezTo>
                  <a:cubicBezTo>
                    <a:pt x="876818" y="405365"/>
                    <a:pt x="1122558" y="256964"/>
                    <a:pt x="1380730" y="156203"/>
                  </a:cubicBezTo>
                  <a:cubicBezTo>
                    <a:pt x="1645852" y="52539"/>
                    <a:pt x="1915145" y="0"/>
                    <a:pt x="2180840" y="0"/>
                  </a:cubicBezTo>
                  <a:close/>
                </a:path>
              </a:pathLst>
            </a:cu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Shape 13">
              <a:extLst>
                <a:ext uri="{FF2B5EF4-FFF2-40B4-BE49-F238E27FC236}">
                  <a16:creationId xmlns:a16="http://schemas.microsoft.com/office/drawing/2014/main" id="{1EBB781F-78E5-4C66-811C-9FF8B5D501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1300000" flipH="1">
              <a:off x="659679" y="950330"/>
              <a:ext cx="4908132" cy="4613915"/>
            </a:xfrm>
            <a:custGeom>
              <a:avLst/>
              <a:gdLst>
                <a:gd name="connsiteX0" fmla="*/ 2180840 w 3810827"/>
                <a:gd name="connsiteY0" fmla="*/ 0 h 3634591"/>
                <a:gd name="connsiteX1" fmla="*/ 2866380 w 3810827"/>
                <a:gd name="connsiteY1" fmla="*/ 145165 h 3634591"/>
                <a:gd name="connsiteX2" fmla="*/ 3366366 w 3810827"/>
                <a:gd name="connsiteY2" fmla="*/ 536835 h 3634591"/>
                <a:gd name="connsiteX3" fmla="*/ 3810827 w 3810827"/>
                <a:gd name="connsiteY3" fmla="*/ 1924156 h 3634591"/>
                <a:gd name="connsiteX4" fmla="*/ 3612844 w 3810827"/>
                <a:gd name="connsiteY4" fmla="*/ 2493111 h 3634591"/>
                <a:gd name="connsiteX5" fmla="*/ 3026664 w 3810827"/>
                <a:gd name="connsiteY5" fmla="*/ 3022891 h 3634591"/>
                <a:gd name="connsiteX6" fmla="*/ 2897783 w 3810827"/>
                <a:gd name="connsiteY6" fmla="*/ 3124233 h 3634591"/>
                <a:gd name="connsiteX7" fmla="*/ 1838765 w 3810827"/>
                <a:gd name="connsiteY7" fmla="*/ 3634591 h 3634591"/>
                <a:gd name="connsiteX8" fmla="*/ 443724 w 3810827"/>
                <a:gd name="connsiteY8" fmla="*/ 2805020 h 3634591"/>
                <a:gd name="connsiteX9" fmla="*/ 295053 w 3810827"/>
                <a:gd name="connsiteY9" fmla="*/ 2592792 h 3634591"/>
                <a:gd name="connsiteX10" fmla="*/ 0 w 3810827"/>
                <a:gd name="connsiteY10" fmla="*/ 1924156 h 3634591"/>
                <a:gd name="connsiteX11" fmla="*/ 178275 w 3810827"/>
                <a:gd name="connsiteY11" fmla="*/ 1204061 h 3634591"/>
                <a:gd name="connsiteX12" fmla="*/ 669921 w 3810827"/>
                <a:gd name="connsiteY12" fmla="*/ 585306 h 3634591"/>
                <a:gd name="connsiteX13" fmla="*/ 1380730 w 3810827"/>
                <a:gd name="connsiteY13" fmla="*/ 156203 h 3634591"/>
                <a:gd name="connsiteX14" fmla="*/ 2180840 w 3810827"/>
                <a:gd name="connsiteY14" fmla="*/ 0 h 36345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810827" h="3634591">
                  <a:moveTo>
                    <a:pt x="2180840" y="0"/>
                  </a:moveTo>
                  <a:cubicBezTo>
                    <a:pt x="2431406" y="0"/>
                    <a:pt x="2662018" y="48886"/>
                    <a:pt x="2866380" y="145165"/>
                  </a:cubicBezTo>
                  <a:cubicBezTo>
                    <a:pt x="3057903" y="235467"/>
                    <a:pt x="3226119" y="367269"/>
                    <a:pt x="3366366" y="536835"/>
                  </a:cubicBezTo>
                  <a:cubicBezTo>
                    <a:pt x="3652997" y="883519"/>
                    <a:pt x="3810827" y="1376199"/>
                    <a:pt x="3810827" y="1924156"/>
                  </a:cubicBezTo>
                  <a:cubicBezTo>
                    <a:pt x="3810827" y="2142775"/>
                    <a:pt x="3749739" y="2318234"/>
                    <a:pt x="3612844" y="2493111"/>
                  </a:cubicBezTo>
                  <a:cubicBezTo>
                    <a:pt x="3469652" y="2676041"/>
                    <a:pt x="3254495" y="2844528"/>
                    <a:pt x="3026664" y="3022891"/>
                  </a:cubicBezTo>
                  <a:cubicBezTo>
                    <a:pt x="2984630" y="3055759"/>
                    <a:pt x="2941206" y="3089789"/>
                    <a:pt x="2897783" y="3124233"/>
                  </a:cubicBezTo>
                  <a:cubicBezTo>
                    <a:pt x="2509094" y="3432490"/>
                    <a:pt x="2225408" y="3634591"/>
                    <a:pt x="1838765" y="3634591"/>
                  </a:cubicBezTo>
                  <a:cubicBezTo>
                    <a:pt x="1249640" y="3634591"/>
                    <a:pt x="832413" y="3386508"/>
                    <a:pt x="443724" y="2805020"/>
                  </a:cubicBezTo>
                  <a:cubicBezTo>
                    <a:pt x="392859" y="2728910"/>
                    <a:pt x="343138" y="2659690"/>
                    <a:pt x="295053" y="2592792"/>
                  </a:cubicBezTo>
                  <a:cubicBezTo>
                    <a:pt x="95761" y="2315411"/>
                    <a:pt x="0" y="2171160"/>
                    <a:pt x="0" y="1924156"/>
                  </a:cubicBezTo>
                  <a:cubicBezTo>
                    <a:pt x="0" y="1678896"/>
                    <a:pt x="60024" y="1436622"/>
                    <a:pt x="178275" y="1204061"/>
                  </a:cubicBezTo>
                  <a:cubicBezTo>
                    <a:pt x="293990" y="976561"/>
                    <a:pt x="459425" y="768319"/>
                    <a:pt x="669921" y="585306"/>
                  </a:cubicBezTo>
                  <a:cubicBezTo>
                    <a:pt x="876818" y="405365"/>
                    <a:pt x="1122558" y="256964"/>
                    <a:pt x="1380730" y="156203"/>
                  </a:cubicBezTo>
                  <a:cubicBezTo>
                    <a:pt x="1645852" y="52539"/>
                    <a:pt x="1915145" y="0"/>
                    <a:pt x="2180840" y="0"/>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le 1">
            <a:extLst>
              <a:ext uri="{FF2B5EF4-FFF2-40B4-BE49-F238E27FC236}">
                <a16:creationId xmlns:a16="http://schemas.microsoft.com/office/drawing/2014/main" id="{97ECA810-3951-2BA4-49F5-711DD92ABF5E}"/>
              </a:ext>
            </a:extLst>
          </p:cNvPr>
          <p:cNvSpPr>
            <a:spLocks noGrp="1"/>
          </p:cNvSpPr>
          <p:nvPr>
            <p:ph type="title"/>
          </p:nvPr>
        </p:nvSpPr>
        <p:spPr>
          <a:xfrm>
            <a:off x="1829849" y="1899904"/>
            <a:ext cx="3312116" cy="2934031"/>
          </a:xfrm>
        </p:spPr>
        <p:txBody>
          <a:bodyPr anchor="ctr">
            <a:normAutofit/>
          </a:bodyPr>
          <a:lstStyle/>
          <a:p>
            <a:r>
              <a:rPr lang="en-GB" dirty="0">
                <a:solidFill>
                  <a:srgbClr val="002060"/>
                </a:solidFill>
              </a:rPr>
              <a:t>Defining difference in fundraising</a:t>
            </a:r>
          </a:p>
        </p:txBody>
      </p:sp>
      <p:graphicFrame>
        <p:nvGraphicFramePr>
          <p:cNvPr id="5" name="Content Placeholder 2">
            <a:extLst>
              <a:ext uri="{FF2B5EF4-FFF2-40B4-BE49-F238E27FC236}">
                <a16:creationId xmlns:a16="http://schemas.microsoft.com/office/drawing/2014/main" id="{0E5359CE-AE0F-D415-7214-789D8BA262E8}"/>
              </a:ext>
            </a:extLst>
          </p:cNvPr>
          <p:cNvGraphicFramePr>
            <a:graphicFrameLocks noGrp="1"/>
          </p:cNvGraphicFramePr>
          <p:nvPr>
            <p:ph idx="1"/>
            <p:extLst>
              <p:ext uri="{D42A27DB-BD31-4B8C-83A1-F6EECF244321}">
                <p14:modId xmlns:p14="http://schemas.microsoft.com/office/powerpoint/2010/main" val="1462141222"/>
              </p:ext>
            </p:extLst>
          </p:nvPr>
        </p:nvGraphicFramePr>
        <p:xfrm>
          <a:off x="6095999" y="940107"/>
          <a:ext cx="5076826" cy="502413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Footer Placeholder 2">
            <a:extLst>
              <a:ext uri="{FF2B5EF4-FFF2-40B4-BE49-F238E27FC236}">
                <a16:creationId xmlns:a16="http://schemas.microsoft.com/office/drawing/2014/main" id="{6D43702C-CB13-41B2-4E9A-0390A0A220A9}"/>
              </a:ext>
            </a:extLst>
          </p:cNvPr>
          <p:cNvSpPr>
            <a:spLocks noGrp="1"/>
          </p:cNvSpPr>
          <p:nvPr>
            <p:ph type="ftr" sz="quarter" idx="11"/>
          </p:nvPr>
        </p:nvSpPr>
        <p:spPr/>
        <p:txBody>
          <a:bodyPr/>
          <a:lstStyle/>
          <a:p>
            <a:r>
              <a:rPr lang="en-US"/>
              <a:t>TPK</a:t>
            </a:r>
            <a:endParaRPr lang="en-US" dirty="0"/>
          </a:p>
        </p:txBody>
      </p:sp>
    </p:spTree>
    <p:extLst>
      <p:ext uri="{BB962C8B-B14F-4D97-AF65-F5344CB8AC3E}">
        <p14:creationId xmlns:p14="http://schemas.microsoft.com/office/powerpoint/2010/main" val="22025919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AC14302F-E955-47D0-A56B-D1D1A6953B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73" y="-9274"/>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grpSp>
        <p:nvGrpSpPr>
          <p:cNvPr id="11" name="Group 10">
            <a:extLst>
              <a:ext uri="{FF2B5EF4-FFF2-40B4-BE49-F238E27FC236}">
                <a16:creationId xmlns:a16="http://schemas.microsoft.com/office/drawing/2014/main" id="{DC310F6C-D8CB-4984-9F9B-BA18C171928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12079" y="1033741"/>
            <a:ext cx="4908132" cy="4613915"/>
            <a:chOff x="659679" y="950330"/>
            <a:chExt cx="4908132" cy="4613915"/>
          </a:xfrm>
        </p:grpSpPr>
        <p:sp>
          <p:nvSpPr>
            <p:cNvPr id="12" name="Freeform: Shape 11">
              <a:extLst>
                <a:ext uri="{FF2B5EF4-FFF2-40B4-BE49-F238E27FC236}">
                  <a16:creationId xmlns:a16="http://schemas.microsoft.com/office/drawing/2014/main" id="{6750E550-BE93-4743-8659-1531F86CB6C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816216" y="1107426"/>
              <a:ext cx="4619072" cy="4342182"/>
            </a:xfrm>
            <a:custGeom>
              <a:avLst/>
              <a:gdLst>
                <a:gd name="connsiteX0" fmla="*/ 2180840 w 3810827"/>
                <a:gd name="connsiteY0" fmla="*/ 0 h 3634591"/>
                <a:gd name="connsiteX1" fmla="*/ 2866380 w 3810827"/>
                <a:gd name="connsiteY1" fmla="*/ 145165 h 3634591"/>
                <a:gd name="connsiteX2" fmla="*/ 3366366 w 3810827"/>
                <a:gd name="connsiteY2" fmla="*/ 536835 h 3634591"/>
                <a:gd name="connsiteX3" fmla="*/ 3810827 w 3810827"/>
                <a:gd name="connsiteY3" fmla="*/ 1924156 h 3634591"/>
                <a:gd name="connsiteX4" fmla="*/ 3612844 w 3810827"/>
                <a:gd name="connsiteY4" fmla="*/ 2493111 h 3634591"/>
                <a:gd name="connsiteX5" fmla="*/ 3026664 w 3810827"/>
                <a:gd name="connsiteY5" fmla="*/ 3022891 h 3634591"/>
                <a:gd name="connsiteX6" fmla="*/ 2897783 w 3810827"/>
                <a:gd name="connsiteY6" fmla="*/ 3124233 h 3634591"/>
                <a:gd name="connsiteX7" fmla="*/ 1838765 w 3810827"/>
                <a:gd name="connsiteY7" fmla="*/ 3634591 h 3634591"/>
                <a:gd name="connsiteX8" fmla="*/ 443724 w 3810827"/>
                <a:gd name="connsiteY8" fmla="*/ 2805020 h 3634591"/>
                <a:gd name="connsiteX9" fmla="*/ 295053 w 3810827"/>
                <a:gd name="connsiteY9" fmla="*/ 2592792 h 3634591"/>
                <a:gd name="connsiteX10" fmla="*/ 0 w 3810827"/>
                <a:gd name="connsiteY10" fmla="*/ 1924156 h 3634591"/>
                <a:gd name="connsiteX11" fmla="*/ 178275 w 3810827"/>
                <a:gd name="connsiteY11" fmla="*/ 1204061 h 3634591"/>
                <a:gd name="connsiteX12" fmla="*/ 669921 w 3810827"/>
                <a:gd name="connsiteY12" fmla="*/ 585306 h 3634591"/>
                <a:gd name="connsiteX13" fmla="*/ 1380730 w 3810827"/>
                <a:gd name="connsiteY13" fmla="*/ 156203 h 3634591"/>
                <a:gd name="connsiteX14" fmla="*/ 2180840 w 3810827"/>
                <a:gd name="connsiteY14" fmla="*/ 0 h 36345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810827" h="3634591">
                  <a:moveTo>
                    <a:pt x="2180840" y="0"/>
                  </a:moveTo>
                  <a:cubicBezTo>
                    <a:pt x="2431406" y="0"/>
                    <a:pt x="2662018" y="48886"/>
                    <a:pt x="2866380" y="145165"/>
                  </a:cubicBezTo>
                  <a:cubicBezTo>
                    <a:pt x="3057903" y="235467"/>
                    <a:pt x="3226119" y="367269"/>
                    <a:pt x="3366366" y="536835"/>
                  </a:cubicBezTo>
                  <a:cubicBezTo>
                    <a:pt x="3652997" y="883519"/>
                    <a:pt x="3810827" y="1376199"/>
                    <a:pt x="3810827" y="1924156"/>
                  </a:cubicBezTo>
                  <a:cubicBezTo>
                    <a:pt x="3810827" y="2142775"/>
                    <a:pt x="3749739" y="2318234"/>
                    <a:pt x="3612844" y="2493111"/>
                  </a:cubicBezTo>
                  <a:cubicBezTo>
                    <a:pt x="3469652" y="2676041"/>
                    <a:pt x="3254495" y="2844528"/>
                    <a:pt x="3026664" y="3022891"/>
                  </a:cubicBezTo>
                  <a:cubicBezTo>
                    <a:pt x="2984630" y="3055759"/>
                    <a:pt x="2941206" y="3089789"/>
                    <a:pt x="2897783" y="3124233"/>
                  </a:cubicBezTo>
                  <a:cubicBezTo>
                    <a:pt x="2509094" y="3432490"/>
                    <a:pt x="2225408" y="3634591"/>
                    <a:pt x="1838765" y="3634591"/>
                  </a:cubicBezTo>
                  <a:cubicBezTo>
                    <a:pt x="1249640" y="3634591"/>
                    <a:pt x="832413" y="3386508"/>
                    <a:pt x="443724" y="2805020"/>
                  </a:cubicBezTo>
                  <a:cubicBezTo>
                    <a:pt x="392859" y="2728910"/>
                    <a:pt x="343138" y="2659690"/>
                    <a:pt x="295053" y="2592792"/>
                  </a:cubicBezTo>
                  <a:cubicBezTo>
                    <a:pt x="95761" y="2315411"/>
                    <a:pt x="0" y="2171160"/>
                    <a:pt x="0" y="1924156"/>
                  </a:cubicBezTo>
                  <a:cubicBezTo>
                    <a:pt x="0" y="1678896"/>
                    <a:pt x="60024" y="1436622"/>
                    <a:pt x="178275" y="1204061"/>
                  </a:cubicBezTo>
                  <a:cubicBezTo>
                    <a:pt x="293990" y="976561"/>
                    <a:pt x="459425" y="768319"/>
                    <a:pt x="669921" y="585306"/>
                  </a:cubicBezTo>
                  <a:cubicBezTo>
                    <a:pt x="876818" y="405365"/>
                    <a:pt x="1122558" y="256964"/>
                    <a:pt x="1380730" y="156203"/>
                  </a:cubicBezTo>
                  <a:cubicBezTo>
                    <a:pt x="1645852" y="52539"/>
                    <a:pt x="1915145" y="0"/>
                    <a:pt x="2180840" y="0"/>
                  </a:cubicBezTo>
                  <a:close/>
                </a:path>
              </a:pathLst>
            </a:custGeom>
            <a:solidFill>
              <a:schemeClr val="bg1">
                <a:alpha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3" name="Freeform: Shape 12">
              <a:extLst>
                <a:ext uri="{FF2B5EF4-FFF2-40B4-BE49-F238E27FC236}">
                  <a16:creationId xmlns:a16="http://schemas.microsoft.com/office/drawing/2014/main" id="{BE626DC7-F0FE-49A7-AA4C-A8DB1F7EBA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864593" y="1253260"/>
              <a:ext cx="4488025" cy="4074679"/>
            </a:xfrm>
            <a:custGeom>
              <a:avLst/>
              <a:gdLst>
                <a:gd name="connsiteX0" fmla="*/ 2180840 w 3810827"/>
                <a:gd name="connsiteY0" fmla="*/ 0 h 3634591"/>
                <a:gd name="connsiteX1" fmla="*/ 2866380 w 3810827"/>
                <a:gd name="connsiteY1" fmla="*/ 145165 h 3634591"/>
                <a:gd name="connsiteX2" fmla="*/ 3366366 w 3810827"/>
                <a:gd name="connsiteY2" fmla="*/ 536835 h 3634591"/>
                <a:gd name="connsiteX3" fmla="*/ 3810827 w 3810827"/>
                <a:gd name="connsiteY3" fmla="*/ 1924156 h 3634591"/>
                <a:gd name="connsiteX4" fmla="*/ 3612844 w 3810827"/>
                <a:gd name="connsiteY4" fmla="*/ 2493111 h 3634591"/>
                <a:gd name="connsiteX5" fmla="*/ 3026664 w 3810827"/>
                <a:gd name="connsiteY5" fmla="*/ 3022891 h 3634591"/>
                <a:gd name="connsiteX6" fmla="*/ 2897783 w 3810827"/>
                <a:gd name="connsiteY6" fmla="*/ 3124233 h 3634591"/>
                <a:gd name="connsiteX7" fmla="*/ 1838765 w 3810827"/>
                <a:gd name="connsiteY7" fmla="*/ 3634591 h 3634591"/>
                <a:gd name="connsiteX8" fmla="*/ 443724 w 3810827"/>
                <a:gd name="connsiteY8" fmla="*/ 2805020 h 3634591"/>
                <a:gd name="connsiteX9" fmla="*/ 295053 w 3810827"/>
                <a:gd name="connsiteY9" fmla="*/ 2592792 h 3634591"/>
                <a:gd name="connsiteX10" fmla="*/ 0 w 3810827"/>
                <a:gd name="connsiteY10" fmla="*/ 1924156 h 3634591"/>
                <a:gd name="connsiteX11" fmla="*/ 178275 w 3810827"/>
                <a:gd name="connsiteY11" fmla="*/ 1204061 h 3634591"/>
                <a:gd name="connsiteX12" fmla="*/ 669921 w 3810827"/>
                <a:gd name="connsiteY12" fmla="*/ 585306 h 3634591"/>
                <a:gd name="connsiteX13" fmla="*/ 1380730 w 3810827"/>
                <a:gd name="connsiteY13" fmla="*/ 156203 h 3634591"/>
                <a:gd name="connsiteX14" fmla="*/ 2180840 w 3810827"/>
                <a:gd name="connsiteY14" fmla="*/ 0 h 36345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810827" h="3634591">
                  <a:moveTo>
                    <a:pt x="2180840" y="0"/>
                  </a:moveTo>
                  <a:cubicBezTo>
                    <a:pt x="2431406" y="0"/>
                    <a:pt x="2662018" y="48886"/>
                    <a:pt x="2866380" y="145165"/>
                  </a:cubicBezTo>
                  <a:cubicBezTo>
                    <a:pt x="3057903" y="235467"/>
                    <a:pt x="3226119" y="367269"/>
                    <a:pt x="3366366" y="536835"/>
                  </a:cubicBezTo>
                  <a:cubicBezTo>
                    <a:pt x="3652997" y="883519"/>
                    <a:pt x="3810827" y="1376199"/>
                    <a:pt x="3810827" y="1924156"/>
                  </a:cubicBezTo>
                  <a:cubicBezTo>
                    <a:pt x="3810827" y="2142775"/>
                    <a:pt x="3749739" y="2318234"/>
                    <a:pt x="3612844" y="2493111"/>
                  </a:cubicBezTo>
                  <a:cubicBezTo>
                    <a:pt x="3469652" y="2676041"/>
                    <a:pt x="3254495" y="2844528"/>
                    <a:pt x="3026664" y="3022891"/>
                  </a:cubicBezTo>
                  <a:cubicBezTo>
                    <a:pt x="2984630" y="3055759"/>
                    <a:pt x="2941206" y="3089789"/>
                    <a:pt x="2897783" y="3124233"/>
                  </a:cubicBezTo>
                  <a:cubicBezTo>
                    <a:pt x="2509094" y="3432490"/>
                    <a:pt x="2225408" y="3634591"/>
                    <a:pt x="1838765" y="3634591"/>
                  </a:cubicBezTo>
                  <a:cubicBezTo>
                    <a:pt x="1249640" y="3634591"/>
                    <a:pt x="832413" y="3386508"/>
                    <a:pt x="443724" y="2805020"/>
                  </a:cubicBezTo>
                  <a:cubicBezTo>
                    <a:pt x="392859" y="2728910"/>
                    <a:pt x="343138" y="2659690"/>
                    <a:pt x="295053" y="2592792"/>
                  </a:cubicBezTo>
                  <a:cubicBezTo>
                    <a:pt x="95761" y="2315411"/>
                    <a:pt x="0" y="2171160"/>
                    <a:pt x="0" y="1924156"/>
                  </a:cubicBezTo>
                  <a:cubicBezTo>
                    <a:pt x="0" y="1678896"/>
                    <a:pt x="60024" y="1436622"/>
                    <a:pt x="178275" y="1204061"/>
                  </a:cubicBezTo>
                  <a:cubicBezTo>
                    <a:pt x="293990" y="976561"/>
                    <a:pt x="459425" y="768319"/>
                    <a:pt x="669921" y="585306"/>
                  </a:cubicBezTo>
                  <a:cubicBezTo>
                    <a:pt x="876818" y="405365"/>
                    <a:pt x="1122558" y="256964"/>
                    <a:pt x="1380730" y="156203"/>
                  </a:cubicBezTo>
                  <a:cubicBezTo>
                    <a:pt x="1645852" y="52539"/>
                    <a:pt x="1915145" y="0"/>
                    <a:pt x="2180840" y="0"/>
                  </a:cubicBezTo>
                  <a:close/>
                </a:path>
              </a:pathLst>
            </a:cu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Shape 13">
              <a:extLst>
                <a:ext uri="{FF2B5EF4-FFF2-40B4-BE49-F238E27FC236}">
                  <a16:creationId xmlns:a16="http://schemas.microsoft.com/office/drawing/2014/main" id="{1EBB781F-78E5-4C66-811C-9FF8B5D501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1300000" flipH="1">
              <a:off x="659679" y="950330"/>
              <a:ext cx="4908132" cy="4613915"/>
            </a:xfrm>
            <a:custGeom>
              <a:avLst/>
              <a:gdLst>
                <a:gd name="connsiteX0" fmla="*/ 2180840 w 3810827"/>
                <a:gd name="connsiteY0" fmla="*/ 0 h 3634591"/>
                <a:gd name="connsiteX1" fmla="*/ 2866380 w 3810827"/>
                <a:gd name="connsiteY1" fmla="*/ 145165 h 3634591"/>
                <a:gd name="connsiteX2" fmla="*/ 3366366 w 3810827"/>
                <a:gd name="connsiteY2" fmla="*/ 536835 h 3634591"/>
                <a:gd name="connsiteX3" fmla="*/ 3810827 w 3810827"/>
                <a:gd name="connsiteY3" fmla="*/ 1924156 h 3634591"/>
                <a:gd name="connsiteX4" fmla="*/ 3612844 w 3810827"/>
                <a:gd name="connsiteY4" fmla="*/ 2493111 h 3634591"/>
                <a:gd name="connsiteX5" fmla="*/ 3026664 w 3810827"/>
                <a:gd name="connsiteY5" fmla="*/ 3022891 h 3634591"/>
                <a:gd name="connsiteX6" fmla="*/ 2897783 w 3810827"/>
                <a:gd name="connsiteY6" fmla="*/ 3124233 h 3634591"/>
                <a:gd name="connsiteX7" fmla="*/ 1838765 w 3810827"/>
                <a:gd name="connsiteY7" fmla="*/ 3634591 h 3634591"/>
                <a:gd name="connsiteX8" fmla="*/ 443724 w 3810827"/>
                <a:gd name="connsiteY8" fmla="*/ 2805020 h 3634591"/>
                <a:gd name="connsiteX9" fmla="*/ 295053 w 3810827"/>
                <a:gd name="connsiteY9" fmla="*/ 2592792 h 3634591"/>
                <a:gd name="connsiteX10" fmla="*/ 0 w 3810827"/>
                <a:gd name="connsiteY10" fmla="*/ 1924156 h 3634591"/>
                <a:gd name="connsiteX11" fmla="*/ 178275 w 3810827"/>
                <a:gd name="connsiteY11" fmla="*/ 1204061 h 3634591"/>
                <a:gd name="connsiteX12" fmla="*/ 669921 w 3810827"/>
                <a:gd name="connsiteY12" fmla="*/ 585306 h 3634591"/>
                <a:gd name="connsiteX13" fmla="*/ 1380730 w 3810827"/>
                <a:gd name="connsiteY13" fmla="*/ 156203 h 3634591"/>
                <a:gd name="connsiteX14" fmla="*/ 2180840 w 3810827"/>
                <a:gd name="connsiteY14" fmla="*/ 0 h 36345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810827" h="3634591">
                  <a:moveTo>
                    <a:pt x="2180840" y="0"/>
                  </a:moveTo>
                  <a:cubicBezTo>
                    <a:pt x="2431406" y="0"/>
                    <a:pt x="2662018" y="48886"/>
                    <a:pt x="2866380" y="145165"/>
                  </a:cubicBezTo>
                  <a:cubicBezTo>
                    <a:pt x="3057903" y="235467"/>
                    <a:pt x="3226119" y="367269"/>
                    <a:pt x="3366366" y="536835"/>
                  </a:cubicBezTo>
                  <a:cubicBezTo>
                    <a:pt x="3652997" y="883519"/>
                    <a:pt x="3810827" y="1376199"/>
                    <a:pt x="3810827" y="1924156"/>
                  </a:cubicBezTo>
                  <a:cubicBezTo>
                    <a:pt x="3810827" y="2142775"/>
                    <a:pt x="3749739" y="2318234"/>
                    <a:pt x="3612844" y="2493111"/>
                  </a:cubicBezTo>
                  <a:cubicBezTo>
                    <a:pt x="3469652" y="2676041"/>
                    <a:pt x="3254495" y="2844528"/>
                    <a:pt x="3026664" y="3022891"/>
                  </a:cubicBezTo>
                  <a:cubicBezTo>
                    <a:pt x="2984630" y="3055759"/>
                    <a:pt x="2941206" y="3089789"/>
                    <a:pt x="2897783" y="3124233"/>
                  </a:cubicBezTo>
                  <a:cubicBezTo>
                    <a:pt x="2509094" y="3432490"/>
                    <a:pt x="2225408" y="3634591"/>
                    <a:pt x="1838765" y="3634591"/>
                  </a:cubicBezTo>
                  <a:cubicBezTo>
                    <a:pt x="1249640" y="3634591"/>
                    <a:pt x="832413" y="3386508"/>
                    <a:pt x="443724" y="2805020"/>
                  </a:cubicBezTo>
                  <a:cubicBezTo>
                    <a:pt x="392859" y="2728910"/>
                    <a:pt x="343138" y="2659690"/>
                    <a:pt x="295053" y="2592792"/>
                  </a:cubicBezTo>
                  <a:cubicBezTo>
                    <a:pt x="95761" y="2315411"/>
                    <a:pt x="0" y="2171160"/>
                    <a:pt x="0" y="1924156"/>
                  </a:cubicBezTo>
                  <a:cubicBezTo>
                    <a:pt x="0" y="1678896"/>
                    <a:pt x="60024" y="1436622"/>
                    <a:pt x="178275" y="1204061"/>
                  </a:cubicBezTo>
                  <a:cubicBezTo>
                    <a:pt x="293990" y="976561"/>
                    <a:pt x="459425" y="768319"/>
                    <a:pt x="669921" y="585306"/>
                  </a:cubicBezTo>
                  <a:cubicBezTo>
                    <a:pt x="876818" y="405365"/>
                    <a:pt x="1122558" y="256964"/>
                    <a:pt x="1380730" y="156203"/>
                  </a:cubicBezTo>
                  <a:cubicBezTo>
                    <a:pt x="1645852" y="52539"/>
                    <a:pt x="1915145" y="0"/>
                    <a:pt x="2180840" y="0"/>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2" name="Title 1">
            <a:extLst>
              <a:ext uri="{FF2B5EF4-FFF2-40B4-BE49-F238E27FC236}">
                <a16:creationId xmlns:a16="http://schemas.microsoft.com/office/drawing/2014/main" id="{14F46384-F164-8D2F-135F-B7AB981F9D25}"/>
              </a:ext>
            </a:extLst>
          </p:cNvPr>
          <p:cNvSpPr>
            <a:spLocks noGrp="1"/>
          </p:cNvSpPr>
          <p:nvPr>
            <p:ph type="title"/>
          </p:nvPr>
        </p:nvSpPr>
        <p:spPr>
          <a:xfrm>
            <a:off x="1829849" y="1899904"/>
            <a:ext cx="3312116" cy="2934031"/>
          </a:xfrm>
        </p:spPr>
        <p:txBody>
          <a:bodyPr anchor="ctr">
            <a:normAutofit/>
          </a:bodyPr>
          <a:lstStyle/>
          <a:p>
            <a:r>
              <a:rPr lang="en-GB" dirty="0">
                <a:solidFill>
                  <a:srgbClr val="002060"/>
                </a:solidFill>
              </a:rPr>
              <a:t>The positive impact of difference</a:t>
            </a:r>
          </a:p>
        </p:txBody>
      </p:sp>
      <p:graphicFrame>
        <p:nvGraphicFramePr>
          <p:cNvPr id="5" name="Content Placeholder 2">
            <a:extLst>
              <a:ext uri="{FF2B5EF4-FFF2-40B4-BE49-F238E27FC236}">
                <a16:creationId xmlns:a16="http://schemas.microsoft.com/office/drawing/2014/main" id="{9D5AF2E1-4586-125D-7DD1-2904361AA026}"/>
              </a:ext>
            </a:extLst>
          </p:cNvPr>
          <p:cNvGraphicFramePr>
            <a:graphicFrameLocks noGrp="1"/>
          </p:cNvGraphicFramePr>
          <p:nvPr>
            <p:ph idx="1"/>
            <p:extLst>
              <p:ext uri="{D42A27DB-BD31-4B8C-83A1-F6EECF244321}">
                <p14:modId xmlns:p14="http://schemas.microsoft.com/office/powerpoint/2010/main" val="2832991321"/>
              </p:ext>
            </p:extLst>
          </p:nvPr>
        </p:nvGraphicFramePr>
        <p:xfrm>
          <a:off x="6107320" y="512064"/>
          <a:ext cx="5590033" cy="48280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Footer Placeholder 2">
            <a:extLst>
              <a:ext uri="{FF2B5EF4-FFF2-40B4-BE49-F238E27FC236}">
                <a16:creationId xmlns:a16="http://schemas.microsoft.com/office/drawing/2014/main" id="{FD43BDD3-C3FB-B026-A198-B84145161972}"/>
              </a:ext>
            </a:extLst>
          </p:cNvPr>
          <p:cNvSpPr>
            <a:spLocks noGrp="1"/>
          </p:cNvSpPr>
          <p:nvPr>
            <p:ph type="ftr" sz="quarter" idx="11"/>
          </p:nvPr>
        </p:nvSpPr>
        <p:spPr/>
        <p:txBody>
          <a:bodyPr/>
          <a:lstStyle/>
          <a:p>
            <a:r>
              <a:rPr lang="en-US"/>
              <a:t>TPK</a:t>
            </a:r>
            <a:endParaRPr lang="en-US" dirty="0"/>
          </a:p>
        </p:txBody>
      </p:sp>
    </p:spTree>
    <p:extLst>
      <p:ext uri="{BB962C8B-B14F-4D97-AF65-F5344CB8AC3E}">
        <p14:creationId xmlns:p14="http://schemas.microsoft.com/office/powerpoint/2010/main" val="20862870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8181FC64-B306-4821-98E2-780662EFC4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2" name="Title 1">
            <a:extLst>
              <a:ext uri="{FF2B5EF4-FFF2-40B4-BE49-F238E27FC236}">
                <a16:creationId xmlns:a16="http://schemas.microsoft.com/office/drawing/2014/main" id="{408452B6-8137-23C5-301F-C9E959E3094D}"/>
              </a:ext>
            </a:extLst>
          </p:cNvPr>
          <p:cNvSpPr>
            <a:spLocks noGrp="1"/>
          </p:cNvSpPr>
          <p:nvPr>
            <p:ph type="title"/>
          </p:nvPr>
        </p:nvSpPr>
        <p:spPr>
          <a:xfrm>
            <a:off x="6350186" y="0"/>
            <a:ext cx="5197655" cy="1639888"/>
          </a:xfrm>
        </p:spPr>
        <p:txBody>
          <a:bodyPr anchor="b">
            <a:normAutofit/>
          </a:bodyPr>
          <a:lstStyle/>
          <a:p>
            <a:r>
              <a:rPr lang="en-GB" dirty="0">
                <a:solidFill>
                  <a:srgbClr val="002060"/>
                </a:solidFill>
              </a:rPr>
              <a:t>The </a:t>
            </a:r>
            <a:r>
              <a:rPr lang="en-GB" dirty="0">
                <a:solidFill>
                  <a:srgbClr val="AE12AE"/>
                </a:solidFill>
              </a:rPr>
              <a:t>positive impact </a:t>
            </a:r>
            <a:r>
              <a:rPr lang="en-GB" dirty="0">
                <a:solidFill>
                  <a:srgbClr val="002060"/>
                </a:solidFill>
              </a:rPr>
              <a:t>of difference</a:t>
            </a:r>
          </a:p>
        </p:txBody>
      </p:sp>
      <p:grpSp>
        <p:nvGrpSpPr>
          <p:cNvPr id="24" name="Group 23">
            <a:extLst>
              <a:ext uri="{FF2B5EF4-FFF2-40B4-BE49-F238E27FC236}">
                <a16:creationId xmlns:a16="http://schemas.microsoft.com/office/drawing/2014/main" id="{57E5BCCD-DB23-4AD8-B850-9154AAE91E0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0" y="0"/>
            <a:ext cx="5566001" cy="6858000"/>
            <a:chOff x="6505773" y="0"/>
            <a:chExt cx="5566001" cy="6858000"/>
          </a:xfrm>
        </p:grpSpPr>
        <p:sp>
          <p:nvSpPr>
            <p:cNvPr id="25" name="Freeform: Shape 24">
              <a:extLst>
                <a:ext uri="{FF2B5EF4-FFF2-40B4-BE49-F238E27FC236}">
                  <a16:creationId xmlns:a16="http://schemas.microsoft.com/office/drawing/2014/main" id="{5871FC61-DD4E-47D4-81FD-8A7E7D12B37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6865823" y="0"/>
              <a:ext cx="5205951" cy="6858000"/>
            </a:xfrm>
            <a:custGeom>
              <a:avLst/>
              <a:gdLst>
                <a:gd name="connsiteX0" fmla="*/ 0 w 5205951"/>
                <a:gd name="connsiteY0" fmla="*/ 0 h 6858000"/>
                <a:gd name="connsiteX1" fmla="*/ 1709529 w 5205951"/>
                <a:gd name="connsiteY1" fmla="*/ 0 h 6858000"/>
                <a:gd name="connsiteX2" fmla="*/ 2489695 w 5205951"/>
                <a:gd name="connsiteY2" fmla="*/ 0 h 6858000"/>
                <a:gd name="connsiteX3" fmla="*/ 3582928 w 5205951"/>
                <a:gd name="connsiteY3" fmla="*/ 0 h 6858000"/>
                <a:gd name="connsiteX4" fmla="*/ 3605052 w 5205951"/>
                <a:gd name="connsiteY4" fmla="*/ 14997 h 6858000"/>
                <a:gd name="connsiteX5" fmla="*/ 5205951 w 5205951"/>
                <a:gd name="connsiteY5" fmla="*/ 3621656 h 6858000"/>
                <a:gd name="connsiteX6" fmla="*/ 3331601 w 5205951"/>
                <a:gd name="connsiteY6" fmla="*/ 6374814 h 6858000"/>
                <a:gd name="connsiteX7" fmla="*/ 2814953 w 5205951"/>
                <a:gd name="connsiteY7" fmla="*/ 6780599 h 6858000"/>
                <a:gd name="connsiteX8" fmla="*/ 2703197 w 5205951"/>
                <a:gd name="connsiteY8" fmla="*/ 6858000 h 6858000"/>
                <a:gd name="connsiteX9" fmla="*/ 2489695 w 5205951"/>
                <a:gd name="connsiteY9" fmla="*/ 6858000 h 6858000"/>
                <a:gd name="connsiteX10" fmla="*/ 1709529 w 5205951"/>
                <a:gd name="connsiteY10" fmla="*/ 6858000 h 6858000"/>
                <a:gd name="connsiteX11" fmla="*/ 0 w 5205951"/>
                <a:gd name="connsiteY11"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205951" h="6858000">
                  <a:moveTo>
                    <a:pt x="0" y="0"/>
                  </a:moveTo>
                  <a:lnTo>
                    <a:pt x="1709529" y="0"/>
                  </a:lnTo>
                  <a:lnTo>
                    <a:pt x="2489695" y="0"/>
                  </a:lnTo>
                  <a:lnTo>
                    <a:pt x="3582928" y="0"/>
                  </a:lnTo>
                  <a:lnTo>
                    <a:pt x="3605052" y="14997"/>
                  </a:lnTo>
                  <a:cubicBezTo>
                    <a:pt x="4632215" y="754641"/>
                    <a:pt x="5205951" y="2093192"/>
                    <a:pt x="5205951" y="3621656"/>
                  </a:cubicBezTo>
                  <a:cubicBezTo>
                    <a:pt x="5205951" y="4969131"/>
                    <a:pt x="4277226" y="5602839"/>
                    <a:pt x="3331601" y="6374814"/>
                  </a:cubicBezTo>
                  <a:cubicBezTo>
                    <a:pt x="3159398" y="6515397"/>
                    <a:pt x="2988771" y="6653108"/>
                    <a:pt x="2814953" y="6780599"/>
                  </a:cubicBezTo>
                  <a:lnTo>
                    <a:pt x="2703197" y="6858000"/>
                  </a:lnTo>
                  <a:lnTo>
                    <a:pt x="2489695" y="6858000"/>
                  </a:lnTo>
                  <a:lnTo>
                    <a:pt x="1709529" y="6858000"/>
                  </a:lnTo>
                  <a:lnTo>
                    <a:pt x="0" y="6858000"/>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6" name="Freeform: Shape 25">
              <a:extLst>
                <a:ext uri="{FF2B5EF4-FFF2-40B4-BE49-F238E27FC236}">
                  <a16:creationId xmlns:a16="http://schemas.microsoft.com/office/drawing/2014/main" id="{829A1E2C-5AC8-40FC-99E9-832069D3979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6505773" y="0"/>
              <a:ext cx="2529723" cy="6858000"/>
            </a:xfrm>
            <a:custGeom>
              <a:avLst/>
              <a:gdLst>
                <a:gd name="connsiteX0" fmla="*/ 1258269 w 2529723"/>
                <a:gd name="connsiteY0" fmla="*/ 0 h 6858000"/>
                <a:gd name="connsiteX1" fmla="*/ 1275627 w 2529723"/>
                <a:gd name="connsiteY1" fmla="*/ 0 h 6858000"/>
                <a:gd name="connsiteX2" fmla="*/ 1302560 w 2529723"/>
                <a:gd name="connsiteY2" fmla="*/ 24338 h 6858000"/>
                <a:gd name="connsiteX3" fmla="*/ 2522825 w 2529723"/>
                <a:gd name="connsiteY3" fmla="*/ 3678515 h 6858000"/>
                <a:gd name="connsiteX4" fmla="*/ 557500 w 2529723"/>
                <a:gd name="connsiteY4" fmla="*/ 6451411 h 6858000"/>
                <a:gd name="connsiteX5" fmla="*/ 32482 w 2529723"/>
                <a:gd name="connsiteY5" fmla="*/ 6849373 h 6858000"/>
                <a:gd name="connsiteX6" fmla="*/ 19531 w 2529723"/>
                <a:gd name="connsiteY6" fmla="*/ 6858000 h 6858000"/>
                <a:gd name="connsiteX7" fmla="*/ 0 w 2529723"/>
                <a:gd name="connsiteY7" fmla="*/ 6858000 h 6858000"/>
                <a:gd name="connsiteX8" fmla="*/ 14202 w 2529723"/>
                <a:gd name="connsiteY8" fmla="*/ 6848540 h 6858000"/>
                <a:gd name="connsiteX9" fmla="*/ 539221 w 2529723"/>
                <a:gd name="connsiteY9" fmla="*/ 6450578 h 6858000"/>
                <a:gd name="connsiteX10" fmla="*/ 2504546 w 2529723"/>
                <a:gd name="connsiteY10" fmla="*/ 3677682 h 6858000"/>
                <a:gd name="connsiteX11" fmla="*/ 1284280 w 2529723"/>
                <a:gd name="connsiteY11" fmla="*/ 235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9723" h="6858000">
                  <a:moveTo>
                    <a:pt x="1258269" y="0"/>
                  </a:moveTo>
                  <a:lnTo>
                    <a:pt x="1275627" y="0"/>
                  </a:lnTo>
                  <a:lnTo>
                    <a:pt x="1302560" y="24338"/>
                  </a:lnTo>
                  <a:cubicBezTo>
                    <a:pt x="2156831" y="855667"/>
                    <a:pt x="2590622" y="2191755"/>
                    <a:pt x="2522825" y="3678515"/>
                  </a:cubicBezTo>
                  <a:cubicBezTo>
                    <a:pt x="2459072" y="5076606"/>
                    <a:pt x="1519830" y="5692656"/>
                    <a:pt x="557500" y="6451411"/>
                  </a:cubicBezTo>
                  <a:cubicBezTo>
                    <a:pt x="382255" y="6589587"/>
                    <a:pt x="208689" y="6724853"/>
                    <a:pt x="32482" y="6849373"/>
                  </a:cubicBezTo>
                  <a:lnTo>
                    <a:pt x="19531" y="6858000"/>
                  </a:lnTo>
                  <a:lnTo>
                    <a:pt x="0" y="6858000"/>
                  </a:lnTo>
                  <a:lnTo>
                    <a:pt x="14202" y="6848540"/>
                  </a:lnTo>
                  <a:cubicBezTo>
                    <a:pt x="190409" y="6724020"/>
                    <a:pt x="363976" y="6588754"/>
                    <a:pt x="539221" y="6450578"/>
                  </a:cubicBezTo>
                  <a:cubicBezTo>
                    <a:pt x="1501550" y="5691822"/>
                    <a:pt x="2440792" y="5075773"/>
                    <a:pt x="2504546" y="3677682"/>
                  </a:cubicBezTo>
                  <a:cubicBezTo>
                    <a:pt x="2572343" y="2190921"/>
                    <a:pt x="2138551" y="854834"/>
                    <a:pt x="1284280" y="2350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27" name="Freeform: Shape 26">
              <a:extLst>
                <a:ext uri="{FF2B5EF4-FFF2-40B4-BE49-F238E27FC236}">
                  <a16:creationId xmlns:a16="http://schemas.microsoft.com/office/drawing/2014/main" id="{55C54A75-E44A-4147-B9D0-FF46CFD3161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6719069" y="0"/>
              <a:ext cx="2536434" cy="6858000"/>
            </a:xfrm>
            <a:custGeom>
              <a:avLst/>
              <a:gdLst>
                <a:gd name="connsiteX0" fmla="*/ 879731 w 2536434"/>
                <a:gd name="connsiteY0" fmla="*/ 0 h 6858000"/>
                <a:gd name="connsiteX1" fmla="*/ 913411 w 2536434"/>
                <a:gd name="connsiteY1" fmla="*/ 0 h 6858000"/>
                <a:gd name="connsiteX2" fmla="*/ 935535 w 2536434"/>
                <a:gd name="connsiteY2" fmla="*/ 14997 h 6858000"/>
                <a:gd name="connsiteX3" fmla="*/ 2536434 w 2536434"/>
                <a:gd name="connsiteY3" fmla="*/ 3621656 h 6858000"/>
                <a:gd name="connsiteX4" fmla="*/ 662084 w 2536434"/>
                <a:gd name="connsiteY4" fmla="*/ 6374814 h 6858000"/>
                <a:gd name="connsiteX5" fmla="*/ 145436 w 2536434"/>
                <a:gd name="connsiteY5" fmla="*/ 6780599 h 6858000"/>
                <a:gd name="connsiteX6" fmla="*/ 33680 w 2536434"/>
                <a:gd name="connsiteY6" fmla="*/ 6858000 h 6858000"/>
                <a:gd name="connsiteX7" fmla="*/ 0 w 2536434"/>
                <a:gd name="connsiteY7" fmla="*/ 6858000 h 6858000"/>
                <a:gd name="connsiteX8" fmla="*/ 111756 w 2536434"/>
                <a:gd name="connsiteY8" fmla="*/ 6780599 h 6858000"/>
                <a:gd name="connsiteX9" fmla="*/ 628404 w 2536434"/>
                <a:gd name="connsiteY9" fmla="*/ 6374814 h 6858000"/>
                <a:gd name="connsiteX10" fmla="*/ 2502754 w 2536434"/>
                <a:gd name="connsiteY10" fmla="*/ 3621656 h 6858000"/>
                <a:gd name="connsiteX11" fmla="*/ 901855 w 2536434"/>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36434" h="6858000">
                  <a:moveTo>
                    <a:pt x="879731" y="0"/>
                  </a:moveTo>
                  <a:lnTo>
                    <a:pt x="913411" y="0"/>
                  </a:lnTo>
                  <a:lnTo>
                    <a:pt x="935535" y="14997"/>
                  </a:lnTo>
                  <a:cubicBezTo>
                    <a:pt x="1962698" y="754641"/>
                    <a:pt x="2536434" y="2093192"/>
                    <a:pt x="2536434" y="3621656"/>
                  </a:cubicBezTo>
                  <a:cubicBezTo>
                    <a:pt x="2536434" y="4969131"/>
                    <a:pt x="1607709" y="5602839"/>
                    <a:pt x="662084" y="6374814"/>
                  </a:cubicBezTo>
                  <a:cubicBezTo>
                    <a:pt x="489881" y="6515397"/>
                    <a:pt x="319254" y="6653108"/>
                    <a:pt x="145436" y="6780599"/>
                  </a:cubicBezTo>
                  <a:lnTo>
                    <a:pt x="33680"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grpSp>
      <p:pic>
        <p:nvPicPr>
          <p:cNvPr id="7" name="Graphic 6" descr="Business Growth">
            <a:extLst>
              <a:ext uri="{FF2B5EF4-FFF2-40B4-BE49-F238E27FC236}">
                <a16:creationId xmlns:a16="http://schemas.microsoft.com/office/drawing/2014/main" id="{F12F9A85-4277-62E0-5833-CAAF251DE58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99607" y="1804297"/>
            <a:ext cx="3004297" cy="2968871"/>
          </a:xfrm>
          <a:prstGeom prst="rect">
            <a:avLst/>
          </a:prstGeom>
        </p:spPr>
      </p:pic>
      <p:sp>
        <p:nvSpPr>
          <p:cNvPr id="17" name="Content Placeholder 2">
            <a:extLst>
              <a:ext uri="{FF2B5EF4-FFF2-40B4-BE49-F238E27FC236}">
                <a16:creationId xmlns:a16="http://schemas.microsoft.com/office/drawing/2014/main" id="{687918E2-EDE0-A643-798B-6F6EBA001D2E}"/>
              </a:ext>
            </a:extLst>
          </p:cNvPr>
          <p:cNvSpPr>
            <a:spLocks noGrp="1"/>
          </p:cNvSpPr>
          <p:nvPr>
            <p:ph idx="1"/>
          </p:nvPr>
        </p:nvSpPr>
        <p:spPr>
          <a:xfrm>
            <a:off x="6194738" y="1720406"/>
            <a:ext cx="5197655" cy="3651250"/>
          </a:xfrm>
        </p:spPr>
        <p:txBody>
          <a:bodyPr>
            <a:normAutofit fontScale="85000" lnSpcReduction="20000"/>
          </a:bodyPr>
          <a:lstStyle/>
          <a:p>
            <a:pPr marL="285750" indent="-285750">
              <a:lnSpc>
                <a:spcPct val="130000"/>
              </a:lnSpc>
              <a:buFont typeface="Arial" panose="020B0604020202020204" pitchFamily="34" charset="0"/>
              <a:buChar char="•"/>
            </a:pPr>
            <a:r>
              <a:rPr lang="en-GB" sz="1500" b="1" baseline="0" dirty="0"/>
              <a:t>Diversity boosts productivity, drives innovation and most importantly brings more money to your organisation</a:t>
            </a:r>
          </a:p>
          <a:p>
            <a:pPr>
              <a:lnSpc>
                <a:spcPct val="130000"/>
              </a:lnSpc>
            </a:pPr>
            <a:endParaRPr lang="en-GB" sz="1500" b="1" dirty="0"/>
          </a:p>
          <a:p>
            <a:pPr marL="285750" indent="-285750">
              <a:lnSpc>
                <a:spcPct val="130000"/>
              </a:lnSpc>
              <a:buFont typeface="Arial" panose="020B0604020202020204" pitchFamily="34" charset="0"/>
              <a:buChar char="•"/>
            </a:pPr>
            <a:r>
              <a:rPr lang="en-GB" sz="1500" b="1" baseline="0" dirty="0"/>
              <a:t>The beneficiary groups you are hoping to help, need to see a diverse team and workforce to feel represented within the mission and values of your organisation. You cannot have a mission statement that indicates that you are keen to help everyone yet the people making decisions are not reflective of the diverse communities we all live in – It doesn’t make sense. </a:t>
            </a:r>
            <a:endParaRPr lang="en-US" sz="1500" b="1" dirty="0"/>
          </a:p>
          <a:p>
            <a:pPr>
              <a:lnSpc>
                <a:spcPct val="130000"/>
              </a:lnSpc>
            </a:pPr>
            <a:endParaRPr lang="en-US" sz="1100" dirty="0"/>
          </a:p>
          <a:p>
            <a:pPr>
              <a:lnSpc>
                <a:spcPct val="130000"/>
              </a:lnSpc>
            </a:pPr>
            <a:endParaRPr lang="en-GB" sz="1100" dirty="0"/>
          </a:p>
        </p:txBody>
      </p:sp>
      <p:sp>
        <p:nvSpPr>
          <p:cNvPr id="3" name="Footer Placeholder 2">
            <a:extLst>
              <a:ext uri="{FF2B5EF4-FFF2-40B4-BE49-F238E27FC236}">
                <a16:creationId xmlns:a16="http://schemas.microsoft.com/office/drawing/2014/main" id="{F36DCC30-4115-DDBB-4CC1-A4C4E1A072AB}"/>
              </a:ext>
            </a:extLst>
          </p:cNvPr>
          <p:cNvSpPr>
            <a:spLocks noGrp="1"/>
          </p:cNvSpPr>
          <p:nvPr>
            <p:ph type="ftr" sz="quarter" idx="11"/>
          </p:nvPr>
        </p:nvSpPr>
        <p:spPr/>
        <p:txBody>
          <a:bodyPr/>
          <a:lstStyle/>
          <a:p>
            <a:r>
              <a:rPr lang="en-US"/>
              <a:t>TPK</a:t>
            </a:r>
            <a:endParaRPr lang="en-US" dirty="0"/>
          </a:p>
        </p:txBody>
      </p:sp>
    </p:spTree>
    <p:extLst>
      <p:ext uri="{BB962C8B-B14F-4D97-AF65-F5344CB8AC3E}">
        <p14:creationId xmlns:p14="http://schemas.microsoft.com/office/powerpoint/2010/main" val="443656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27" name="Rectangle 26">
            <a:extLst>
              <a:ext uri="{FF2B5EF4-FFF2-40B4-BE49-F238E27FC236}">
                <a16:creationId xmlns:a16="http://schemas.microsoft.com/office/drawing/2014/main" id="{0DBF1ABE-8590-450D-BB49-BDDCCF3EEA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29" name="Freeform: Shape 28">
            <a:extLst>
              <a:ext uri="{FF2B5EF4-FFF2-40B4-BE49-F238E27FC236}">
                <a16:creationId xmlns:a16="http://schemas.microsoft.com/office/drawing/2014/main" id="{391F8D69-709A-4575-A393-B4C26481AF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66083" y="0"/>
            <a:ext cx="9841377" cy="6858000"/>
          </a:xfrm>
          <a:custGeom>
            <a:avLst/>
            <a:gdLst>
              <a:gd name="connsiteX0" fmla="*/ 8218354 w 9841377"/>
              <a:gd name="connsiteY0" fmla="*/ 0 h 6858000"/>
              <a:gd name="connsiteX1" fmla="*/ 5551962 w 9841377"/>
              <a:gd name="connsiteY1" fmla="*/ 0 h 6858000"/>
              <a:gd name="connsiteX2" fmla="*/ 5482342 w 9841377"/>
              <a:gd name="connsiteY2" fmla="*/ 0 h 6858000"/>
              <a:gd name="connsiteX3" fmla="*/ 4359035 w 9841377"/>
              <a:gd name="connsiteY3" fmla="*/ 0 h 6858000"/>
              <a:gd name="connsiteX4" fmla="*/ 4289415 w 9841377"/>
              <a:gd name="connsiteY4" fmla="*/ 0 h 6858000"/>
              <a:gd name="connsiteX5" fmla="*/ 1623023 w 9841377"/>
              <a:gd name="connsiteY5" fmla="*/ 0 h 6858000"/>
              <a:gd name="connsiteX6" fmla="*/ 1600899 w 9841377"/>
              <a:gd name="connsiteY6" fmla="*/ 14997 h 6858000"/>
              <a:gd name="connsiteX7" fmla="*/ 0 w 9841377"/>
              <a:gd name="connsiteY7" fmla="*/ 3621656 h 6858000"/>
              <a:gd name="connsiteX8" fmla="*/ 1874350 w 9841377"/>
              <a:gd name="connsiteY8" fmla="*/ 6374814 h 6858000"/>
              <a:gd name="connsiteX9" fmla="*/ 2390998 w 9841377"/>
              <a:gd name="connsiteY9" fmla="*/ 6780599 h 6858000"/>
              <a:gd name="connsiteX10" fmla="*/ 2502754 w 9841377"/>
              <a:gd name="connsiteY10" fmla="*/ 6858000 h 6858000"/>
              <a:gd name="connsiteX11" fmla="*/ 4289415 w 9841377"/>
              <a:gd name="connsiteY11" fmla="*/ 6858000 h 6858000"/>
              <a:gd name="connsiteX12" fmla="*/ 4359035 w 9841377"/>
              <a:gd name="connsiteY12" fmla="*/ 6858000 h 6858000"/>
              <a:gd name="connsiteX13" fmla="*/ 5482342 w 9841377"/>
              <a:gd name="connsiteY13" fmla="*/ 6858000 h 6858000"/>
              <a:gd name="connsiteX14" fmla="*/ 5551962 w 9841377"/>
              <a:gd name="connsiteY14" fmla="*/ 6858000 h 6858000"/>
              <a:gd name="connsiteX15" fmla="*/ 7338623 w 9841377"/>
              <a:gd name="connsiteY15" fmla="*/ 6858000 h 6858000"/>
              <a:gd name="connsiteX16" fmla="*/ 7450379 w 9841377"/>
              <a:gd name="connsiteY16" fmla="*/ 6780599 h 6858000"/>
              <a:gd name="connsiteX17" fmla="*/ 7967027 w 9841377"/>
              <a:gd name="connsiteY17" fmla="*/ 6374814 h 6858000"/>
              <a:gd name="connsiteX18" fmla="*/ 9841377 w 9841377"/>
              <a:gd name="connsiteY18" fmla="*/ 3621656 h 6858000"/>
              <a:gd name="connsiteX19" fmla="*/ 8240478 w 9841377"/>
              <a:gd name="connsiteY19"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9841377" h="6858000">
                <a:moveTo>
                  <a:pt x="8218354" y="0"/>
                </a:moveTo>
                <a:lnTo>
                  <a:pt x="5551962" y="0"/>
                </a:lnTo>
                <a:lnTo>
                  <a:pt x="5482342" y="0"/>
                </a:lnTo>
                <a:lnTo>
                  <a:pt x="4359035" y="0"/>
                </a:lnTo>
                <a:lnTo>
                  <a:pt x="4289415" y="0"/>
                </a:lnTo>
                <a:lnTo>
                  <a:pt x="1623023" y="0"/>
                </a:lnTo>
                <a:lnTo>
                  <a:pt x="1600899" y="14997"/>
                </a:lnTo>
                <a:cubicBezTo>
                  <a:pt x="573736" y="754641"/>
                  <a:pt x="0" y="2093192"/>
                  <a:pt x="0" y="3621656"/>
                </a:cubicBezTo>
                <a:cubicBezTo>
                  <a:pt x="0" y="4969131"/>
                  <a:pt x="928725" y="5602839"/>
                  <a:pt x="1874350" y="6374814"/>
                </a:cubicBezTo>
                <a:cubicBezTo>
                  <a:pt x="2046553" y="6515397"/>
                  <a:pt x="2217180" y="6653108"/>
                  <a:pt x="2390998" y="6780599"/>
                </a:cubicBezTo>
                <a:lnTo>
                  <a:pt x="2502754" y="6858000"/>
                </a:lnTo>
                <a:lnTo>
                  <a:pt x="4289415" y="6858000"/>
                </a:lnTo>
                <a:lnTo>
                  <a:pt x="4359035" y="6858000"/>
                </a:lnTo>
                <a:lnTo>
                  <a:pt x="5482342" y="6858000"/>
                </a:lnTo>
                <a:lnTo>
                  <a:pt x="5551962" y="6858000"/>
                </a:lnTo>
                <a:lnTo>
                  <a:pt x="7338623" y="6858000"/>
                </a:lnTo>
                <a:lnTo>
                  <a:pt x="7450379" y="6780599"/>
                </a:lnTo>
                <a:cubicBezTo>
                  <a:pt x="7624197" y="6653108"/>
                  <a:pt x="7794824" y="6515397"/>
                  <a:pt x="7967027" y="6374814"/>
                </a:cubicBezTo>
                <a:cubicBezTo>
                  <a:pt x="8912652" y="5602839"/>
                  <a:pt x="9841377" y="4969131"/>
                  <a:pt x="9841377" y="3621656"/>
                </a:cubicBezTo>
                <a:cubicBezTo>
                  <a:pt x="9841377" y="2093192"/>
                  <a:pt x="9267641" y="754641"/>
                  <a:pt x="8240478" y="14997"/>
                </a:cubicBezTo>
                <a:close/>
              </a:path>
            </a:pathLst>
          </a:cu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1" name="Freeform: Shape 30">
            <a:extLst>
              <a:ext uri="{FF2B5EF4-FFF2-40B4-BE49-F238E27FC236}">
                <a16:creationId xmlns:a16="http://schemas.microsoft.com/office/drawing/2014/main" id="{C87A50C4-1191-461A-9E09-C8057F2AF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43035" y="0"/>
            <a:ext cx="2265453" cy="6858000"/>
          </a:xfrm>
          <a:custGeom>
            <a:avLst/>
            <a:gdLst>
              <a:gd name="connsiteX0" fmla="*/ 1117108 w 2265453"/>
              <a:gd name="connsiteY0" fmla="*/ 0 h 6858000"/>
              <a:gd name="connsiteX1" fmla="*/ 1099628 w 2265453"/>
              <a:gd name="connsiteY1" fmla="*/ 0 h 6858000"/>
              <a:gd name="connsiteX2" fmla="*/ 1175238 w 2265453"/>
              <a:gd name="connsiteY2" fmla="*/ 82371 h 6858000"/>
              <a:gd name="connsiteX3" fmla="*/ 2240276 w 2265453"/>
              <a:gd name="connsiteY3" fmla="*/ 3734791 h 6858000"/>
              <a:gd name="connsiteX4" fmla="*/ 274951 w 2265453"/>
              <a:gd name="connsiteY4" fmla="*/ 6634678 h 6858000"/>
              <a:gd name="connsiteX5" fmla="*/ 12802 w 2265453"/>
              <a:gd name="connsiteY5" fmla="*/ 6848127 h 6858000"/>
              <a:gd name="connsiteX6" fmla="*/ 0 w 2265453"/>
              <a:gd name="connsiteY6" fmla="*/ 6858000 h 6858000"/>
              <a:gd name="connsiteX7" fmla="*/ 19410 w 2265453"/>
              <a:gd name="connsiteY7" fmla="*/ 6858000 h 6858000"/>
              <a:gd name="connsiteX8" fmla="*/ 31082 w 2265453"/>
              <a:gd name="connsiteY8" fmla="*/ 6848998 h 6858000"/>
              <a:gd name="connsiteX9" fmla="*/ 293230 w 2265453"/>
              <a:gd name="connsiteY9" fmla="*/ 6635549 h 6858000"/>
              <a:gd name="connsiteX10" fmla="*/ 2258555 w 2265453"/>
              <a:gd name="connsiteY10" fmla="*/ 3735662 h 6858000"/>
              <a:gd name="connsiteX11" fmla="*/ 1193518 w 2265453"/>
              <a:gd name="connsiteY11" fmla="*/ 8324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265453" h="6858000">
                <a:moveTo>
                  <a:pt x="1117108" y="0"/>
                </a:moveTo>
                <a:lnTo>
                  <a:pt x="1099628" y="0"/>
                </a:lnTo>
                <a:lnTo>
                  <a:pt x="1175238" y="82371"/>
                </a:lnTo>
                <a:cubicBezTo>
                  <a:pt x="1926546" y="957940"/>
                  <a:pt x="2303836" y="2277119"/>
                  <a:pt x="2240276" y="3734791"/>
                </a:cubicBezTo>
                <a:cubicBezTo>
                  <a:pt x="2176522" y="5196911"/>
                  <a:pt x="1237280" y="5841173"/>
                  <a:pt x="274951" y="6634678"/>
                </a:cubicBezTo>
                <a:cubicBezTo>
                  <a:pt x="187328" y="6706930"/>
                  <a:pt x="100126" y="6778421"/>
                  <a:pt x="12802" y="6848127"/>
                </a:cubicBezTo>
                <a:lnTo>
                  <a:pt x="0" y="6858000"/>
                </a:lnTo>
                <a:lnTo>
                  <a:pt x="19410" y="6858000"/>
                </a:lnTo>
                <a:lnTo>
                  <a:pt x="31082" y="6848998"/>
                </a:lnTo>
                <a:cubicBezTo>
                  <a:pt x="118405" y="6779292"/>
                  <a:pt x="205608" y="6707801"/>
                  <a:pt x="293230" y="6635549"/>
                </a:cubicBezTo>
                <a:cubicBezTo>
                  <a:pt x="1255560" y="5842045"/>
                  <a:pt x="2194802" y="5197782"/>
                  <a:pt x="2258555" y="3735662"/>
                </a:cubicBezTo>
                <a:cubicBezTo>
                  <a:pt x="2322115" y="2277991"/>
                  <a:pt x="1944825" y="958811"/>
                  <a:pt x="1193518" y="83243"/>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33" name="Freeform: Shape 32">
            <a:extLst>
              <a:ext uri="{FF2B5EF4-FFF2-40B4-BE49-F238E27FC236}">
                <a16:creationId xmlns:a16="http://schemas.microsoft.com/office/drawing/2014/main" id="{BC87DA9F-8DB2-4D48-8716-A928FBB8A5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033" y="0"/>
            <a:ext cx="2486322" cy="6858000"/>
          </a:xfrm>
          <a:custGeom>
            <a:avLst/>
            <a:gdLst>
              <a:gd name="connsiteX0" fmla="*/ 879731 w 2521425"/>
              <a:gd name="connsiteY0" fmla="*/ 0 h 6858000"/>
              <a:gd name="connsiteX1" fmla="*/ 898402 w 2521425"/>
              <a:gd name="connsiteY1" fmla="*/ 0 h 6858000"/>
              <a:gd name="connsiteX2" fmla="*/ 920526 w 2521425"/>
              <a:gd name="connsiteY2" fmla="*/ 14997 h 6858000"/>
              <a:gd name="connsiteX3" fmla="*/ 2521425 w 2521425"/>
              <a:gd name="connsiteY3" fmla="*/ 3621656 h 6858000"/>
              <a:gd name="connsiteX4" fmla="*/ 647075 w 2521425"/>
              <a:gd name="connsiteY4" fmla="*/ 6374814 h 6858000"/>
              <a:gd name="connsiteX5" fmla="*/ 130427 w 2521425"/>
              <a:gd name="connsiteY5" fmla="*/ 6780599 h 6858000"/>
              <a:gd name="connsiteX6" fmla="*/ 18671 w 2521425"/>
              <a:gd name="connsiteY6" fmla="*/ 6858000 h 6858000"/>
              <a:gd name="connsiteX7" fmla="*/ 0 w 2521425"/>
              <a:gd name="connsiteY7" fmla="*/ 6858000 h 6858000"/>
              <a:gd name="connsiteX8" fmla="*/ 111756 w 2521425"/>
              <a:gd name="connsiteY8" fmla="*/ 6780599 h 6858000"/>
              <a:gd name="connsiteX9" fmla="*/ 628404 w 2521425"/>
              <a:gd name="connsiteY9" fmla="*/ 6374814 h 6858000"/>
              <a:gd name="connsiteX10" fmla="*/ 2502754 w 2521425"/>
              <a:gd name="connsiteY10" fmla="*/ 3621656 h 6858000"/>
              <a:gd name="connsiteX11" fmla="*/ 901855 w 2521425"/>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1425" h="6858000">
                <a:moveTo>
                  <a:pt x="879731" y="0"/>
                </a:moveTo>
                <a:lnTo>
                  <a:pt x="898402" y="0"/>
                </a:lnTo>
                <a:lnTo>
                  <a:pt x="920526" y="14997"/>
                </a:lnTo>
                <a:cubicBezTo>
                  <a:pt x="1947689" y="754641"/>
                  <a:pt x="2521425" y="2093192"/>
                  <a:pt x="2521425" y="3621656"/>
                </a:cubicBezTo>
                <a:cubicBezTo>
                  <a:pt x="2521425" y="4969131"/>
                  <a:pt x="1592700" y="5602839"/>
                  <a:pt x="647075" y="6374814"/>
                </a:cubicBezTo>
                <a:cubicBezTo>
                  <a:pt x="474872" y="6515397"/>
                  <a:pt x="304245" y="6653108"/>
                  <a:pt x="130427" y="6780599"/>
                </a:cubicBezTo>
                <a:lnTo>
                  <a:pt x="18671"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35" name="Freeform: Shape 34">
            <a:extLst>
              <a:ext uri="{FF2B5EF4-FFF2-40B4-BE49-F238E27FC236}">
                <a16:creationId xmlns:a16="http://schemas.microsoft.com/office/drawing/2014/main" id="{195EA065-AC5D-431D-927E-87FF058848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96194" y="0"/>
            <a:ext cx="2529723" cy="6858000"/>
          </a:xfrm>
          <a:custGeom>
            <a:avLst/>
            <a:gdLst>
              <a:gd name="connsiteX0" fmla="*/ 1258269 w 2529723"/>
              <a:gd name="connsiteY0" fmla="*/ 0 h 6858000"/>
              <a:gd name="connsiteX1" fmla="*/ 1275627 w 2529723"/>
              <a:gd name="connsiteY1" fmla="*/ 0 h 6858000"/>
              <a:gd name="connsiteX2" fmla="*/ 1302560 w 2529723"/>
              <a:gd name="connsiteY2" fmla="*/ 24338 h 6858000"/>
              <a:gd name="connsiteX3" fmla="*/ 2522825 w 2529723"/>
              <a:gd name="connsiteY3" fmla="*/ 3678515 h 6858000"/>
              <a:gd name="connsiteX4" fmla="*/ 557500 w 2529723"/>
              <a:gd name="connsiteY4" fmla="*/ 6451411 h 6858000"/>
              <a:gd name="connsiteX5" fmla="*/ 32482 w 2529723"/>
              <a:gd name="connsiteY5" fmla="*/ 6849373 h 6858000"/>
              <a:gd name="connsiteX6" fmla="*/ 19531 w 2529723"/>
              <a:gd name="connsiteY6" fmla="*/ 6858000 h 6858000"/>
              <a:gd name="connsiteX7" fmla="*/ 0 w 2529723"/>
              <a:gd name="connsiteY7" fmla="*/ 6858000 h 6858000"/>
              <a:gd name="connsiteX8" fmla="*/ 14202 w 2529723"/>
              <a:gd name="connsiteY8" fmla="*/ 6848540 h 6858000"/>
              <a:gd name="connsiteX9" fmla="*/ 539221 w 2529723"/>
              <a:gd name="connsiteY9" fmla="*/ 6450578 h 6858000"/>
              <a:gd name="connsiteX10" fmla="*/ 2504546 w 2529723"/>
              <a:gd name="connsiteY10" fmla="*/ 3677682 h 6858000"/>
              <a:gd name="connsiteX11" fmla="*/ 1284280 w 2529723"/>
              <a:gd name="connsiteY11" fmla="*/ 235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9723" h="6858000">
                <a:moveTo>
                  <a:pt x="1258269" y="0"/>
                </a:moveTo>
                <a:lnTo>
                  <a:pt x="1275627" y="0"/>
                </a:lnTo>
                <a:lnTo>
                  <a:pt x="1302560" y="24338"/>
                </a:lnTo>
                <a:cubicBezTo>
                  <a:pt x="2156831" y="855667"/>
                  <a:pt x="2590622" y="2191755"/>
                  <a:pt x="2522825" y="3678515"/>
                </a:cubicBezTo>
                <a:cubicBezTo>
                  <a:pt x="2459072" y="5076606"/>
                  <a:pt x="1519830" y="5692656"/>
                  <a:pt x="557500" y="6451411"/>
                </a:cubicBezTo>
                <a:cubicBezTo>
                  <a:pt x="382255" y="6589587"/>
                  <a:pt x="208689" y="6724853"/>
                  <a:pt x="32482" y="6849373"/>
                </a:cubicBezTo>
                <a:lnTo>
                  <a:pt x="19531" y="6858000"/>
                </a:lnTo>
                <a:lnTo>
                  <a:pt x="0" y="6858000"/>
                </a:lnTo>
                <a:lnTo>
                  <a:pt x="14202" y="6848540"/>
                </a:lnTo>
                <a:cubicBezTo>
                  <a:pt x="190409" y="6724020"/>
                  <a:pt x="363976" y="6588754"/>
                  <a:pt x="539221" y="6450578"/>
                </a:cubicBezTo>
                <a:cubicBezTo>
                  <a:pt x="1501550" y="5691822"/>
                  <a:pt x="2440792" y="5075773"/>
                  <a:pt x="2504546" y="3677682"/>
                </a:cubicBezTo>
                <a:cubicBezTo>
                  <a:pt x="2572343" y="2190921"/>
                  <a:pt x="2138551" y="854834"/>
                  <a:pt x="1284280" y="2350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37" name="Freeform: Shape 36">
            <a:extLst>
              <a:ext uri="{FF2B5EF4-FFF2-40B4-BE49-F238E27FC236}">
                <a16:creationId xmlns:a16="http://schemas.microsoft.com/office/drawing/2014/main" id="{46934B3C-D73F-4CD0-95B1-0244D662D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523292" y="0"/>
            <a:ext cx="2486322" cy="6858000"/>
          </a:xfrm>
          <a:custGeom>
            <a:avLst/>
            <a:gdLst>
              <a:gd name="connsiteX0" fmla="*/ 879731 w 2521425"/>
              <a:gd name="connsiteY0" fmla="*/ 0 h 6858000"/>
              <a:gd name="connsiteX1" fmla="*/ 898402 w 2521425"/>
              <a:gd name="connsiteY1" fmla="*/ 0 h 6858000"/>
              <a:gd name="connsiteX2" fmla="*/ 920526 w 2521425"/>
              <a:gd name="connsiteY2" fmla="*/ 14997 h 6858000"/>
              <a:gd name="connsiteX3" fmla="*/ 2521425 w 2521425"/>
              <a:gd name="connsiteY3" fmla="*/ 3621656 h 6858000"/>
              <a:gd name="connsiteX4" fmla="*/ 647075 w 2521425"/>
              <a:gd name="connsiteY4" fmla="*/ 6374814 h 6858000"/>
              <a:gd name="connsiteX5" fmla="*/ 130427 w 2521425"/>
              <a:gd name="connsiteY5" fmla="*/ 6780599 h 6858000"/>
              <a:gd name="connsiteX6" fmla="*/ 18671 w 2521425"/>
              <a:gd name="connsiteY6" fmla="*/ 6858000 h 6858000"/>
              <a:gd name="connsiteX7" fmla="*/ 0 w 2521425"/>
              <a:gd name="connsiteY7" fmla="*/ 6858000 h 6858000"/>
              <a:gd name="connsiteX8" fmla="*/ 111756 w 2521425"/>
              <a:gd name="connsiteY8" fmla="*/ 6780599 h 6858000"/>
              <a:gd name="connsiteX9" fmla="*/ 628404 w 2521425"/>
              <a:gd name="connsiteY9" fmla="*/ 6374814 h 6858000"/>
              <a:gd name="connsiteX10" fmla="*/ 2502754 w 2521425"/>
              <a:gd name="connsiteY10" fmla="*/ 3621656 h 6858000"/>
              <a:gd name="connsiteX11" fmla="*/ 901855 w 2521425"/>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1425" h="6858000">
                <a:moveTo>
                  <a:pt x="879731" y="0"/>
                </a:moveTo>
                <a:lnTo>
                  <a:pt x="898402" y="0"/>
                </a:lnTo>
                <a:lnTo>
                  <a:pt x="920526" y="14997"/>
                </a:lnTo>
                <a:cubicBezTo>
                  <a:pt x="1947689" y="754641"/>
                  <a:pt x="2521425" y="2093192"/>
                  <a:pt x="2521425" y="3621656"/>
                </a:cubicBezTo>
                <a:cubicBezTo>
                  <a:pt x="2521425" y="4969131"/>
                  <a:pt x="1592700" y="5602839"/>
                  <a:pt x="647075" y="6374814"/>
                </a:cubicBezTo>
                <a:cubicBezTo>
                  <a:pt x="474872" y="6515397"/>
                  <a:pt x="304245" y="6653108"/>
                  <a:pt x="130427" y="6780599"/>
                </a:cubicBezTo>
                <a:lnTo>
                  <a:pt x="18671"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3" name="Subtitle 2">
            <a:extLst>
              <a:ext uri="{FF2B5EF4-FFF2-40B4-BE49-F238E27FC236}">
                <a16:creationId xmlns:a16="http://schemas.microsoft.com/office/drawing/2014/main" id="{4FFE0EA7-465B-9076-15DD-934738785DC7}"/>
              </a:ext>
            </a:extLst>
          </p:cNvPr>
          <p:cNvSpPr>
            <a:spLocks noGrp="1"/>
          </p:cNvSpPr>
          <p:nvPr>
            <p:ph type="subTitle" idx="1"/>
          </p:nvPr>
        </p:nvSpPr>
        <p:spPr>
          <a:xfrm>
            <a:off x="2220579" y="4981802"/>
            <a:ext cx="6953250" cy="862394"/>
          </a:xfrm>
        </p:spPr>
        <p:txBody>
          <a:bodyPr anchor="t">
            <a:normAutofit/>
          </a:bodyPr>
          <a:lstStyle/>
          <a:p>
            <a:pPr algn="ctr"/>
            <a:r>
              <a:rPr lang="en-GB" b="1" dirty="0">
                <a:solidFill>
                  <a:srgbClr val="002060"/>
                </a:solidFill>
              </a:rPr>
              <a:t>When good intentions, hurt others!</a:t>
            </a:r>
          </a:p>
        </p:txBody>
      </p:sp>
      <p:pic>
        <p:nvPicPr>
          <p:cNvPr id="5" name="Picture 4" descr="A white background with black text&#10;&#10;Description automatically generated">
            <a:extLst>
              <a:ext uri="{FF2B5EF4-FFF2-40B4-BE49-F238E27FC236}">
                <a16:creationId xmlns:a16="http://schemas.microsoft.com/office/drawing/2014/main" id="{AAD19C9B-05F6-1714-7747-53BC8D28716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07605" y="1981433"/>
            <a:ext cx="4489599" cy="1245862"/>
          </a:xfrm>
          <a:prstGeom prst="rect">
            <a:avLst/>
          </a:prstGeom>
        </p:spPr>
      </p:pic>
      <p:pic>
        <p:nvPicPr>
          <p:cNvPr id="7" name="Picture 6" descr="A person holding a child&#10;&#10;Description automatically generated">
            <a:extLst>
              <a:ext uri="{FF2B5EF4-FFF2-40B4-BE49-F238E27FC236}">
                <a16:creationId xmlns:a16="http://schemas.microsoft.com/office/drawing/2014/main" id="{F838074E-7F29-5D96-A39C-7A05C148302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971745" y="685659"/>
            <a:ext cx="3730583" cy="4133611"/>
          </a:xfrm>
          <a:prstGeom prst="rect">
            <a:avLst/>
          </a:prstGeom>
        </p:spPr>
      </p:pic>
      <p:sp>
        <p:nvSpPr>
          <p:cNvPr id="2" name="Footer Placeholder 1">
            <a:extLst>
              <a:ext uri="{FF2B5EF4-FFF2-40B4-BE49-F238E27FC236}">
                <a16:creationId xmlns:a16="http://schemas.microsoft.com/office/drawing/2014/main" id="{9F5CF318-EEB6-BFCC-F742-B3259A10A20D}"/>
              </a:ext>
            </a:extLst>
          </p:cNvPr>
          <p:cNvSpPr>
            <a:spLocks noGrp="1"/>
          </p:cNvSpPr>
          <p:nvPr>
            <p:ph type="ftr" sz="quarter" idx="11"/>
          </p:nvPr>
        </p:nvSpPr>
        <p:spPr/>
        <p:txBody>
          <a:bodyPr/>
          <a:lstStyle/>
          <a:p>
            <a:r>
              <a:rPr lang="en-US"/>
              <a:t>TPK</a:t>
            </a:r>
            <a:endParaRPr lang="en-US" dirty="0"/>
          </a:p>
        </p:txBody>
      </p:sp>
    </p:spTree>
    <p:extLst>
      <p:ext uri="{BB962C8B-B14F-4D97-AF65-F5344CB8AC3E}">
        <p14:creationId xmlns:p14="http://schemas.microsoft.com/office/powerpoint/2010/main" val="344493062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93B4D24-F4A8-4141-A20A-E0575D1996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grpSp>
        <p:nvGrpSpPr>
          <p:cNvPr id="10" name="Group 9">
            <a:extLst>
              <a:ext uri="{FF2B5EF4-FFF2-40B4-BE49-F238E27FC236}">
                <a16:creationId xmlns:a16="http://schemas.microsoft.com/office/drawing/2014/main" id="{6CCEEF8A-4A3A-4B35-AA57-D804767F5AD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0"/>
            <a:ext cx="12191696" cy="6170490"/>
            <a:chOff x="-2" y="0"/>
            <a:chExt cx="12191696" cy="6170490"/>
          </a:xfrm>
        </p:grpSpPr>
        <p:sp>
          <p:nvSpPr>
            <p:cNvPr id="11" name="Freeform: Shape 10">
              <a:extLst>
                <a:ext uri="{FF2B5EF4-FFF2-40B4-BE49-F238E27FC236}">
                  <a16:creationId xmlns:a16="http://schemas.microsoft.com/office/drawing/2014/main" id="{55A741C2-AB82-4BF5-9324-5D0B56A3D0F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3167675" y="-3167677"/>
              <a:ext cx="5856341" cy="12191695"/>
            </a:xfrm>
            <a:custGeom>
              <a:avLst/>
              <a:gdLst>
                <a:gd name="connsiteX0" fmla="*/ 0 w 5856341"/>
                <a:gd name="connsiteY0" fmla="*/ 12191695 h 12191695"/>
                <a:gd name="connsiteX1" fmla="*/ 0 w 5856341"/>
                <a:gd name="connsiteY1" fmla="*/ 0 h 12191695"/>
                <a:gd name="connsiteX2" fmla="*/ 243849 w 5856341"/>
                <a:gd name="connsiteY2" fmla="*/ 0 h 12191695"/>
                <a:gd name="connsiteX3" fmla="*/ 505121 w 5856341"/>
                <a:gd name="connsiteY3" fmla="*/ 0 h 12191695"/>
                <a:gd name="connsiteX4" fmla="*/ 723207 w 5856341"/>
                <a:gd name="connsiteY4" fmla="*/ 0 h 12191695"/>
                <a:gd name="connsiteX5" fmla="*/ 755828 w 5856341"/>
                <a:gd name="connsiteY5" fmla="*/ 0 h 12191695"/>
                <a:gd name="connsiteX6" fmla="*/ 1411868 w 5856341"/>
                <a:gd name="connsiteY6" fmla="*/ 0 h 12191695"/>
                <a:gd name="connsiteX7" fmla="*/ 1421034 w 5856341"/>
                <a:gd name="connsiteY7" fmla="*/ 0 h 12191695"/>
                <a:gd name="connsiteX8" fmla="*/ 1515206 w 5856341"/>
                <a:gd name="connsiteY8" fmla="*/ 0 h 12191695"/>
                <a:gd name="connsiteX9" fmla="*/ 2636151 w 5856341"/>
                <a:gd name="connsiteY9" fmla="*/ 0 h 12191695"/>
                <a:gd name="connsiteX10" fmla="*/ 4637890 w 5856341"/>
                <a:gd name="connsiteY10" fmla="*/ 0 h 12191695"/>
                <a:gd name="connsiteX11" fmla="*/ 4654499 w 5856341"/>
                <a:gd name="connsiteY11" fmla="*/ 26661 h 12191695"/>
                <a:gd name="connsiteX12" fmla="*/ 5856341 w 5856341"/>
                <a:gd name="connsiteY12" fmla="*/ 6438338 h 12191695"/>
                <a:gd name="connsiteX13" fmla="*/ 4449211 w 5856341"/>
                <a:gd name="connsiteY13" fmla="*/ 11332719 h 12191695"/>
                <a:gd name="connsiteX14" fmla="*/ 4061349 w 5856341"/>
                <a:gd name="connsiteY14" fmla="*/ 12054097 h 12191695"/>
                <a:gd name="connsiteX15" fmla="*/ 3977450 w 5856341"/>
                <a:gd name="connsiteY15" fmla="*/ 12191695 h 12191695"/>
                <a:gd name="connsiteX16" fmla="*/ 2636151 w 5856341"/>
                <a:gd name="connsiteY16" fmla="*/ 12191695 h 12191695"/>
                <a:gd name="connsiteX17" fmla="*/ 1421034 w 5856341"/>
                <a:gd name="connsiteY17" fmla="*/ 12191695 h 12191695"/>
                <a:gd name="connsiteX18" fmla="*/ 1411868 w 5856341"/>
                <a:gd name="connsiteY18" fmla="*/ 12191695 h 12191695"/>
                <a:gd name="connsiteX19" fmla="*/ 1283685 w 5856341"/>
                <a:gd name="connsiteY19" fmla="*/ 12191695 h 12191695"/>
                <a:gd name="connsiteX20" fmla="*/ 755828 w 5856341"/>
                <a:gd name="connsiteY20" fmla="*/ 12191695 h 12191695"/>
                <a:gd name="connsiteX21" fmla="*/ 723207 w 5856341"/>
                <a:gd name="connsiteY21" fmla="*/ 12191695 h 12191695"/>
                <a:gd name="connsiteX22" fmla="*/ 505121 w 5856341"/>
                <a:gd name="connsiteY22" fmla="*/ 12191695 h 12191695"/>
                <a:gd name="connsiteX23" fmla="*/ 243849 w 5856341"/>
                <a:gd name="connsiteY23" fmla="*/ 12191695 h 121916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5856341" h="12191695">
                  <a:moveTo>
                    <a:pt x="0" y="12191695"/>
                  </a:moveTo>
                  <a:lnTo>
                    <a:pt x="0" y="0"/>
                  </a:lnTo>
                  <a:lnTo>
                    <a:pt x="243849" y="0"/>
                  </a:lnTo>
                  <a:lnTo>
                    <a:pt x="505121" y="0"/>
                  </a:lnTo>
                  <a:lnTo>
                    <a:pt x="723207" y="0"/>
                  </a:lnTo>
                  <a:lnTo>
                    <a:pt x="755828" y="0"/>
                  </a:lnTo>
                  <a:lnTo>
                    <a:pt x="1411868" y="0"/>
                  </a:lnTo>
                  <a:lnTo>
                    <a:pt x="1421034" y="0"/>
                  </a:lnTo>
                  <a:lnTo>
                    <a:pt x="1515206" y="0"/>
                  </a:lnTo>
                  <a:lnTo>
                    <a:pt x="2636151" y="0"/>
                  </a:lnTo>
                  <a:lnTo>
                    <a:pt x="4637890" y="0"/>
                  </a:lnTo>
                  <a:lnTo>
                    <a:pt x="4654499" y="26661"/>
                  </a:lnTo>
                  <a:cubicBezTo>
                    <a:pt x="5425621" y="1341551"/>
                    <a:pt x="5856341" y="3721137"/>
                    <a:pt x="5856341" y="6438338"/>
                  </a:cubicBezTo>
                  <a:cubicBezTo>
                    <a:pt x="5856341" y="8833790"/>
                    <a:pt x="5159120" y="9960353"/>
                    <a:pt x="4449211" y="11332719"/>
                  </a:cubicBezTo>
                  <a:cubicBezTo>
                    <a:pt x="4319934" y="11582638"/>
                    <a:pt x="4191839" y="11827452"/>
                    <a:pt x="4061349" y="12054097"/>
                  </a:cubicBezTo>
                  <a:lnTo>
                    <a:pt x="3977450" y="12191695"/>
                  </a:lnTo>
                  <a:lnTo>
                    <a:pt x="2636151" y="12191695"/>
                  </a:lnTo>
                  <a:lnTo>
                    <a:pt x="1421034" y="12191695"/>
                  </a:lnTo>
                  <a:lnTo>
                    <a:pt x="1411868" y="12191695"/>
                  </a:lnTo>
                  <a:lnTo>
                    <a:pt x="1283685" y="12191695"/>
                  </a:lnTo>
                  <a:lnTo>
                    <a:pt x="755828" y="12191695"/>
                  </a:lnTo>
                  <a:lnTo>
                    <a:pt x="723207" y="12191695"/>
                  </a:lnTo>
                  <a:lnTo>
                    <a:pt x="505121" y="12191695"/>
                  </a:lnTo>
                  <a:lnTo>
                    <a:pt x="243849" y="12191695"/>
                  </a:lnTo>
                  <a:close/>
                </a:path>
              </a:pathLst>
            </a:custGeom>
            <a:solidFill>
              <a:schemeClr val="bg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DCD46807-BF17-4E5D-90A8-A062604C00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146277" y="-874927"/>
              <a:ext cx="1899138" cy="12191695"/>
            </a:xfrm>
            <a:custGeom>
              <a:avLst/>
              <a:gdLst>
                <a:gd name="connsiteX0" fmla="*/ 1258269 w 2529723"/>
                <a:gd name="connsiteY0" fmla="*/ 0 h 6858000"/>
                <a:gd name="connsiteX1" fmla="*/ 1275627 w 2529723"/>
                <a:gd name="connsiteY1" fmla="*/ 0 h 6858000"/>
                <a:gd name="connsiteX2" fmla="*/ 1302560 w 2529723"/>
                <a:gd name="connsiteY2" fmla="*/ 24338 h 6858000"/>
                <a:gd name="connsiteX3" fmla="*/ 2522825 w 2529723"/>
                <a:gd name="connsiteY3" fmla="*/ 3678515 h 6858000"/>
                <a:gd name="connsiteX4" fmla="*/ 557500 w 2529723"/>
                <a:gd name="connsiteY4" fmla="*/ 6451411 h 6858000"/>
                <a:gd name="connsiteX5" fmla="*/ 32482 w 2529723"/>
                <a:gd name="connsiteY5" fmla="*/ 6849373 h 6858000"/>
                <a:gd name="connsiteX6" fmla="*/ 19531 w 2529723"/>
                <a:gd name="connsiteY6" fmla="*/ 6858000 h 6858000"/>
                <a:gd name="connsiteX7" fmla="*/ 0 w 2529723"/>
                <a:gd name="connsiteY7" fmla="*/ 6858000 h 6858000"/>
                <a:gd name="connsiteX8" fmla="*/ 14202 w 2529723"/>
                <a:gd name="connsiteY8" fmla="*/ 6848540 h 6858000"/>
                <a:gd name="connsiteX9" fmla="*/ 539221 w 2529723"/>
                <a:gd name="connsiteY9" fmla="*/ 6450578 h 6858000"/>
                <a:gd name="connsiteX10" fmla="*/ 2504546 w 2529723"/>
                <a:gd name="connsiteY10" fmla="*/ 3677682 h 6858000"/>
                <a:gd name="connsiteX11" fmla="*/ 1284280 w 2529723"/>
                <a:gd name="connsiteY11" fmla="*/ 235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9723" h="6858000">
                  <a:moveTo>
                    <a:pt x="1258269" y="0"/>
                  </a:moveTo>
                  <a:lnTo>
                    <a:pt x="1275627" y="0"/>
                  </a:lnTo>
                  <a:lnTo>
                    <a:pt x="1302560" y="24338"/>
                  </a:lnTo>
                  <a:cubicBezTo>
                    <a:pt x="2156831" y="855667"/>
                    <a:pt x="2590622" y="2191755"/>
                    <a:pt x="2522825" y="3678515"/>
                  </a:cubicBezTo>
                  <a:cubicBezTo>
                    <a:pt x="2459072" y="5076606"/>
                    <a:pt x="1519830" y="5692656"/>
                    <a:pt x="557500" y="6451411"/>
                  </a:cubicBezTo>
                  <a:cubicBezTo>
                    <a:pt x="382255" y="6589587"/>
                    <a:pt x="208689" y="6724853"/>
                    <a:pt x="32482" y="6849373"/>
                  </a:cubicBezTo>
                  <a:lnTo>
                    <a:pt x="19531" y="6858000"/>
                  </a:lnTo>
                  <a:lnTo>
                    <a:pt x="0" y="6858000"/>
                  </a:lnTo>
                  <a:lnTo>
                    <a:pt x="14202" y="6848540"/>
                  </a:lnTo>
                  <a:cubicBezTo>
                    <a:pt x="190409" y="6724020"/>
                    <a:pt x="363976" y="6588754"/>
                    <a:pt x="539221" y="6450578"/>
                  </a:cubicBezTo>
                  <a:cubicBezTo>
                    <a:pt x="1501550" y="5691822"/>
                    <a:pt x="2440792" y="5075773"/>
                    <a:pt x="2504546" y="3677682"/>
                  </a:cubicBezTo>
                  <a:cubicBezTo>
                    <a:pt x="2572343" y="2190921"/>
                    <a:pt x="2138551" y="854834"/>
                    <a:pt x="1284280" y="2350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13" name="Freeform: Shape 12">
              <a:extLst>
                <a:ext uri="{FF2B5EF4-FFF2-40B4-BE49-F238E27FC236}">
                  <a16:creationId xmlns:a16="http://schemas.microsoft.com/office/drawing/2014/main" id="{823926DB-76C8-474A-B5FB-F43C59E33FC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143758" y="-1037574"/>
              <a:ext cx="1904176" cy="12191695"/>
            </a:xfrm>
            <a:custGeom>
              <a:avLst/>
              <a:gdLst>
                <a:gd name="connsiteX0" fmla="*/ 879731 w 2536434"/>
                <a:gd name="connsiteY0" fmla="*/ 0 h 6858000"/>
                <a:gd name="connsiteX1" fmla="*/ 913411 w 2536434"/>
                <a:gd name="connsiteY1" fmla="*/ 0 h 6858000"/>
                <a:gd name="connsiteX2" fmla="*/ 935535 w 2536434"/>
                <a:gd name="connsiteY2" fmla="*/ 14997 h 6858000"/>
                <a:gd name="connsiteX3" fmla="*/ 2536434 w 2536434"/>
                <a:gd name="connsiteY3" fmla="*/ 3621656 h 6858000"/>
                <a:gd name="connsiteX4" fmla="*/ 662084 w 2536434"/>
                <a:gd name="connsiteY4" fmla="*/ 6374814 h 6858000"/>
                <a:gd name="connsiteX5" fmla="*/ 145436 w 2536434"/>
                <a:gd name="connsiteY5" fmla="*/ 6780599 h 6858000"/>
                <a:gd name="connsiteX6" fmla="*/ 33680 w 2536434"/>
                <a:gd name="connsiteY6" fmla="*/ 6858000 h 6858000"/>
                <a:gd name="connsiteX7" fmla="*/ 0 w 2536434"/>
                <a:gd name="connsiteY7" fmla="*/ 6858000 h 6858000"/>
                <a:gd name="connsiteX8" fmla="*/ 111756 w 2536434"/>
                <a:gd name="connsiteY8" fmla="*/ 6780599 h 6858000"/>
                <a:gd name="connsiteX9" fmla="*/ 628404 w 2536434"/>
                <a:gd name="connsiteY9" fmla="*/ 6374814 h 6858000"/>
                <a:gd name="connsiteX10" fmla="*/ 2502754 w 2536434"/>
                <a:gd name="connsiteY10" fmla="*/ 3621656 h 6858000"/>
                <a:gd name="connsiteX11" fmla="*/ 901855 w 2536434"/>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36434" h="6858000">
                  <a:moveTo>
                    <a:pt x="879731" y="0"/>
                  </a:moveTo>
                  <a:lnTo>
                    <a:pt x="913411" y="0"/>
                  </a:lnTo>
                  <a:lnTo>
                    <a:pt x="935535" y="14997"/>
                  </a:lnTo>
                  <a:cubicBezTo>
                    <a:pt x="1962698" y="754641"/>
                    <a:pt x="2536434" y="2093192"/>
                    <a:pt x="2536434" y="3621656"/>
                  </a:cubicBezTo>
                  <a:cubicBezTo>
                    <a:pt x="2536434" y="4969131"/>
                    <a:pt x="1607709" y="5602839"/>
                    <a:pt x="662084" y="6374814"/>
                  </a:cubicBezTo>
                  <a:cubicBezTo>
                    <a:pt x="489881" y="6515397"/>
                    <a:pt x="319254" y="6653108"/>
                    <a:pt x="145436" y="6780599"/>
                  </a:cubicBezTo>
                  <a:lnTo>
                    <a:pt x="33680"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14" name="Freeform: Shape 13">
              <a:extLst>
                <a:ext uri="{FF2B5EF4-FFF2-40B4-BE49-F238E27FC236}">
                  <a16:creationId xmlns:a16="http://schemas.microsoft.com/office/drawing/2014/main" id="{3C1F5347-E00A-4E12-AC11-18E0B1AF2D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247015" y="-1314429"/>
              <a:ext cx="1697663" cy="12191695"/>
            </a:xfrm>
            <a:custGeom>
              <a:avLst/>
              <a:gdLst>
                <a:gd name="connsiteX0" fmla="*/ 879731 w 2521425"/>
                <a:gd name="connsiteY0" fmla="*/ 0 h 6858000"/>
                <a:gd name="connsiteX1" fmla="*/ 898402 w 2521425"/>
                <a:gd name="connsiteY1" fmla="*/ 0 h 6858000"/>
                <a:gd name="connsiteX2" fmla="*/ 920526 w 2521425"/>
                <a:gd name="connsiteY2" fmla="*/ 14997 h 6858000"/>
                <a:gd name="connsiteX3" fmla="*/ 2521425 w 2521425"/>
                <a:gd name="connsiteY3" fmla="*/ 3621656 h 6858000"/>
                <a:gd name="connsiteX4" fmla="*/ 647075 w 2521425"/>
                <a:gd name="connsiteY4" fmla="*/ 6374814 h 6858000"/>
                <a:gd name="connsiteX5" fmla="*/ 130427 w 2521425"/>
                <a:gd name="connsiteY5" fmla="*/ 6780599 h 6858000"/>
                <a:gd name="connsiteX6" fmla="*/ 18671 w 2521425"/>
                <a:gd name="connsiteY6" fmla="*/ 6858000 h 6858000"/>
                <a:gd name="connsiteX7" fmla="*/ 0 w 2521425"/>
                <a:gd name="connsiteY7" fmla="*/ 6858000 h 6858000"/>
                <a:gd name="connsiteX8" fmla="*/ 111756 w 2521425"/>
                <a:gd name="connsiteY8" fmla="*/ 6780599 h 6858000"/>
                <a:gd name="connsiteX9" fmla="*/ 628404 w 2521425"/>
                <a:gd name="connsiteY9" fmla="*/ 6374814 h 6858000"/>
                <a:gd name="connsiteX10" fmla="*/ 2502754 w 2521425"/>
                <a:gd name="connsiteY10" fmla="*/ 3621656 h 6858000"/>
                <a:gd name="connsiteX11" fmla="*/ 901855 w 2521425"/>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1425" h="6858000">
                  <a:moveTo>
                    <a:pt x="879731" y="0"/>
                  </a:moveTo>
                  <a:lnTo>
                    <a:pt x="898402" y="0"/>
                  </a:lnTo>
                  <a:lnTo>
                    <a:pt x="920526" y="14997"/>
                  </a:lnTo>
                  <a:cubicBezTo>
                    <a:pt x="1947689" y="754641"/>
                    <a:pt x="2521425" y="2093192"/>
                    <a:pt x="2521425" y="3621656"/>
                  </a:cubicBezTo>
                  <a:cubicBezTo>
                    <a:pt x="2521425" y="4969131"/>
                    <a:pt x="1592700" y="5602839"/>
                    <a:pt x="647075" y="6374814"/>
                  </a:cubicBezTo>
                  <a:cubicBezTo>
                    <a:pt x="474872" y="6515397"/>
                    <a:pt x="304245" y="6653108"/>
                    <a:pt x="130427" y="6780599"/>
                  </a:cubicBezTo>
                  <a:lnTo>
                    <a:pt x="18671"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grpSp>
      <p:sp>
        <p:nvSpPr>
          <p:cNvPr id="2" name="Title 1">
            <a:extLst>
              <a:ext uri="{FF2B5EF4-FFF2-40B4-BE49-F238E27FC236}">
                <a16:creationId xmlns:a16="http://schemas.microsoft.com/office/drawing/2014/main" id="{1DAF602D-71AE-3689-07B7-87BC1A59AD6F}"/>
              </a:ext>
            </a:extLst>
          </p:cNvPr>
          <p:cNvSpPr>
            <a:spLocks noGrp="1"/>
          </p:cNvSpPr>
          <p:nvPr>
            <p:ph type="title"/>
          </p:nvPr>
        </p:nvSpPr>
        <p:spPr>
          <a:xfrm>
            <a:off x="2704336" y="-4735"/>
            <a:ext cx="7244896" cy="1344612"/>
          </a:xfrm>
        </p:spPr>
        <p:txBody>
          <a:bodyPr anchor="b">
            <a:normAutofit/>
          </a:bodyPr>
          <a:lstStyle/>
          <a:p>
            <a:r>
              <a:rPr lang="en-GB" dirty="0">
                <a:solidFill>
                  <a:srgbClr val="002060"/>
                </a:solidFill>
              </a:rPr>
              <a:t>The collective responsibility </a:t>
            </a:r>
          </a:p>
        </p:txBody>
      </p:sp>
      <p:pic>
        <p:nvPicPr>
          <p:cNvPr id="5" name="Content Placeholder 4" descr="A portrait of a person&#10;&#10;Description automatically generated">
            <a:extLst>
              <a:ext uri="{FF2B5EF4-FFF2-40B4-BE49-F238E27FC236}">
                <a16:creationId xmlns:a16="http://schemas.microsoft.com/office/drawing/2014/main" id="{A6C6F59F-D267-B6B9-890D-763CB3DC5CB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799786" y="1433146"/>
            <a:ext cx="6836282" cy="4577216"/>
          </a:xfrm>
        </p:spPr>
      </p:pic>
      <p:sp>
        <p:nvSpPr>
          <p:cNvPr id="3" name="Footer Placeholder 2">
            <a:extLst>
              <a:ext uri="{FF2B5EF4-FFF2-40B4-BE49-F238E27FC236}">
                <a16:creationId xmlns:a16="http://schemas.microsoft.com/office/drawing/2014/main" id="{81D21F86-061B-6F41-C0A4-8697426CA099}"/>
              </a:ext>
            </a:extLst>
          </p:cNvPr>
          <p:cNvSpPr>
            <a:spLocks noGrp="1"/>
          </p:cNvSpPr>
          <p:nvPr>
            <p:ph type="ftr" sz="quarter" idx="11"/>
          </p:nvPr>
        </p:nvSpPr>
        <p:spPr/>
        <p:txBody>
          <a:bodyPr/>
          <a:lstStyle/>
          <a:p>
            <a:r>
              <a:rPr lang="en-US"/>
              <a:t>TPK</a:t>
            </a:r>
            <a:endParaRPr lang="en-US" dirty="0"/>
          </a:p>
        </p:txBody>
      </p:sp>
    </p:spTree>
    <p:extLst>
      <p:ext uri="{BB962C8B-B14F-4D97-AF65-F5344CB8AC3E}">
        <p14:creationId xmlns:p14="http://schemas.microsoft.com/office/powerpoint/2010/main" val="2396723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69" name="Freeform: Shape 68">
            <a:extLst>
              <a:ext uri="{FF2B5EF4-FFF2-40B4-BE49-F238E27FC236}">
                <a16:creationId xmlns:a16="http://schemas.microsoft.com/office/drawing/2014/main" id="{9B0F7D69-D93C-4C38-A23D-76E000D691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496422" cy="6858000"/>
          </a:xfrm>
          <a:custGeom>
            <a:avLst/>
            <a:gdLst/>
            <a:ahLst/>
            <a:cxnLst/>
            <a:rect l="l" t="t" r="r" b="b"/>
            <a:pathLst>
              <a:path w="3496422" h="6858000">
                <a:moveTo>
                  <a:pt x="0" y="0"/>
                </a:moveTo>
                <a:lnTo>
                  <a:pt x="1873399" y="0"/>
                </a:lnTo>
                <a:lnTo>
                  <a:pt x="1895523" y="14997"/>
                </a:lnTo>
                <a:cubicBezTo>
                  <a:pt x="2922686" y="754641"/>
                  <a:pt x="3496422" y="2093192"/>
                  <a:pt x="3496422" y="3621656"/>
                </a:cubicBezTo>
                <a:cubicBezTo>
                  <a:pt x="3496422" y="4969131"/>
                  <a:pt x="2567697" y="5602839"/>
                  <a:pt x="1622072" y="6374814"/>
                </a:cubicBezTo>
                <a:cubicBezTo>
                  <a:pt x="1449869" y="6515397"/>
                  <a:pt x="1279242" y="6653108"/>
                  <a:pt x="1105424" y="6780599"/>
                </a:cubicBezTo>
                <a:lnTo>
                  <a:pt x="993668" y="6858000"/>
                </a:lnTo>
                <a:lnTo>
                  <a:pt x="0" y="6858000"/>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1" name="Freeform: Shape 70">
            <a:extLst>
              <a:ext uri="{FF2B5EF4-FFF2-40B4-BE49-F238E27FC236}">
                <a16:creationId xmlns:a16="http://schemas.microsoft.com/office/drawing/2014/main" id="{8CD419D4-EA9D-42D9-BF62-B07F0B7B67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75409" y="0"/>
            <a:ext cx="2529723" cy="6858000"/>
          </a:xfrm>
          <a:custGeom>
            <a:avLst/>
            <a:gdLst/>
            <a:ahLst/>
            <a:cxnLst/>
            <a:rect l="l" t="t" r="r" b="b"/>
            <a:pathLst>
              <a:path w="2529723" h="6858000">
                <a:moveTo>
                  <a:pt x="1258269" y="0"/>
                </a:moveTo>
                <a:lnTo>
                  <a:pt x="1275627" y="0"/>
                </a:lnTo>
                <a:lnTo>
                  <a:pt x="1302560" y="24338"/>
                </a:lnTo>
                <a:cubicBezTo>
                  <a:pt x="2156831" y="855667"/>
                  <a:pt x="2590622" y="2191755"/>
                  <a:pt x="2522825" y="3678515"/>
                </a:cubicBezTo>
                <a:cubicBezTo>
                  <a:pt x="2459072" y="5076606"/>
                  <a:pt x="1519830" y="5692656"/>
                  <a:pt x="557500" y="6451411"/>
                </a:cubicBezTo>
                <a:cubicBezTo>
                  <a:pt x="382255" y="6589587"/>
                  <a:pt x="208689" y="6724853"/>
                  <a:pt x="32482" y="6849373"/>
                </a:cubicBezTo>
                <a:lnTo>
                  <a:pt x="19531" y="6858000"/>
                </a:lnTo>
                <a:lnTo>
                  <a:pt x="0" y="6858000"/>
                </a:lnTo>
                <a:lnTo>
                  <a:pt x="14202" y="6848540"/>
                </a:lnTo>
                <a:cubicBezTo>
                  <a:pt x="190409" y="6724020"/>
                  <a:pt x="363976" y="6588754"/>
                  <a:pt x="539221" y="6450578"/>
                </a:cubicBezTo>
                <a:cubicBezTo>
                  <a:pt x="1501550" y="5691822"/>
                  <a:pt x="2440792" y="5075773"/>
                  <a:pt x="2504546" y="3677682"/>
                </a:cubicBezTo>
                <a:cubicBezTo>
                  <a:pt x="2572343" y="2190921"/>
                  <a:pt x="2138551" y="854834"/>
                  <a:pt x="1284280" y="2350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73" name="Freeform: Shape 72">
            <a:extLst>
              <a:ext uri="{FF2B5EF4-FFF2-40B4-BE49-F238E27FC236}">
                <a16:creationId xmlns:a16="http://schemas.microsoft.com/office/drawing/2014/main" id="{1C6FEC9B-9608-4181-A9E5-A1B80E7202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55402" y="0"/>
            <a:ext cx="2536434" cy="6858000"/>
          </a:xfrm>
          <a:custGeom>
            <a:avLst/>
            <a:gdLst/>
            <a:ahLst/>
            <a:cxnLst/>
            <a:rect l="l" t="t" r="r" b="b"/>
            <a:pathLst>
              <a:path w="2536434" h="6858000">
                <a:moveTo>
                  <a:pt x="879731" y="0"/>
                </a:moveTo>
                <a:lnTo>
                  <a:pt x="913411" y="0"/>
                </a:lnTo>
                <a:lnTo>
                  <a:pt x="935535" y="14997"/>
                </a:lnTo>
                <a:cubicBezTo>
                  <a:pt x="1962698" y="754641"/>
                  <a:pt x="2536434" y="2093192"/>
                  <a:pt x="2536434" y="3621656"/>
                </a:cubicBezTo>
                <a:cubicBezTo>
                  <a:pt x="2536434" y="4969131"/>
                  <a:pt x="1607709" y="5602839"/>
                  <a:pt x="662084" y="6374814"/>
                </a:cubicBezTo>
                <a:cubicBezTo>
                  <a:pt x="489881" y="6515397"/>
                  <a:pt x="319254" y="6653108"/>
                  <a:pt x="145436" y="6780599"/>
                </a:cubicBezTo>
                <a:lnTo>
                  <a:pt x="33680"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75" name="Freeform: Shape 74">
            <a:extLst>
              <a:ext uri="{FF2B5EF4-FFF2-40B4-BE49-F238E27FC236}">
                <a16:creationId xmlns:a16="http://schemas.microsoft.com/office/drawing/2014/main" id="{AB1564ED-F26F-451D-97D6-A6EC3E83FD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4161" y="0"/>
            <a:ext cx="2261351" cy="6858000"/>
          </a:xfrm>
          <a:custGeom>
            <a:avLst/>
            <a:gdLst/>
            <a:ahLst/>
            <a:cxnLst/>
            <a:rect l="l" t="t" r="r" b="b"/>
            <a:pathLst>
              <a:path w="2521425" h="6858000">
                <a:moveTo>
                  <a:pt x="879731" y="0"/>
                </a:moveTo>
                <a:lnTo>
                  <a:pt x="898402" y="0"/>
                </a:lnTo>
                <a:lnTo>
                  <a:pt x="920526" y="14997"/>
                </a:lnTo>
                <a:cubicBezTo>
                  <a:pt x="1947689" y="754641"/>
                  <a:pt x="2521425" y="2093192"/>
                  <a:pt x="2521425" y="3621656"/>
                </a:cubicBezTo>
                <a:cubicBezTo>
                  <a:pt x="2521425" y="4969131"/>
                  <a:pt x="1592700" y="5602839"/>
                  <a:pt x="647075" y="6374814"/>
                </a:cubicBezTo>
                <a:cubicBezTo>
                  <a:pt x="474872" y="6515397"/>
                  <a:pt x="304245" y="6653108"/>
                  <a:pt x="130427" y="6780599"/>
                </a:cubicBezTo>
                <a:lnTo>
                  <a:pt x="18671"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77" name="Freeform: Shape 76">
            <a:extLst>
              <a:ext uri="{FF2B5EF4-FFF2-40B4-BE49-F238E27FC236}">
                <a16:creationId xmlns:a16="http://schemas.microsoft.com/office/drawing/2014/main" id="{0CA184B6-3482-4F43-87F0-BC765DCFD8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496422" cy="6858000"/>
          </a:xfrm>
          <a:custGeom>
            <a:avLst/>
            <a:gdLst/>
            <a:ahLst/>
            <a:cxnLst/>
            <a:rect l="l" t="t" r="r" b="b"/>
            <a:pathLst>
              <a:path w="3496422" h="6858000">
                <a:moveTo>
                  <a:pt x="0" y="0"/>
                </a:moveTo>
                <a:lnTo>
                  <a:pt x="1873399" y="0"/>
                </a:lnTo>
                <a:lnTo>
                  <a:pt x="1895523" y="14997"/>
                </a:lnTo>
                <a:cubicBezTo>
                  <a:pt x="2922686" y="754641"/>
                  <a:pt x="3496422" y="2093192"/>
                  <a:pt x="3496422" y="3621656"/>
                </a:cubicBezTo>
                <a:cubicBezTo>
                  <a:pt x="3496422" y="4969131"/>
                  <a:pt x="2567697" y="5602839"/>
                  <a:pt x="1622072" y="6374814"/>
                </a:cubicBezTo>
                <a:cubicBezTo>
                  <a:pt x="1449869" y="6515397"/>
                  <a:pt x="1279242" y="6653108"/>
                  <a:pt x="1105424" y="6780599"/>
                </a:cubicBezTo>
                <a:lnTo>
                  <a:pt x="993668" y="6858000"/>
                </a:lnTo>
                <a:lnTo>
                  <a:pt x="0" y="6858000"/>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9" name="Freeform: Shape 78">
            <a:extLst>
              <a:ext uri="{FF2B5EF4-FFF2-40B4-BE49-F238E27FC236}">
                <a16:creationId xmlns:a16="http://schemas.microsoft.com/office/drawing/2014/main" id="{6C869923-8380-4244-9548-802C330638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75409" y="0"/>
            <a:ext cx="2529723" cy="6858000"/>
          </a:xfrm>
          <a:custGeom>
            <a:avLst/>
            <a:gdLst/>
            <a:ahLst/>
            <a:cxnLst/>
            <a:rect l="l" t="t" r="r" b="b"/>
            <a:pathLst>
              <a:path w="2529723" h="6858000">
                <a:moveTo>
                  <a:pt x="1258269" y="0"/>
                </a:moveTo>
                <a:lnTo>
                  <a:pt x="1275627" y="0"/>
                </a:lnTo>
                <a:lnTo>
                  <a:pt x="1302560" y="24338"/>
                </a:lnTo>
                <a:cubicBezTo>
                  <a:pt x="2156831" y="855667"/>
                  <a:pt x="2590622" y="2191755"/>
                  <a:pt x="2522825" y="3678515"/>
                </a:cubicBezTo>
                <a:cubicBezTo>
                  <a:pt x="2459072" y="5076606"/>
                  <a:pt x="1519830" y="5692656"/>
                  <a:pt x="557500" y="6451411"/>
                </a:cubicBezTo>
                <a:cubicBezTo>
                  <a:pt x="382255" y="6589587"/>
                  <a:pt x="208689" y="6724853"/>
                  <a:pt x="32482" y="6849373"/>
                </a:cubicBezTo>
                <a:lnTo>
                  <a:pt x="19531" y="6858000"/>
                </a:lnTo>
                <a:lnTo>
                  <a:pt x="0" y="6858000"/>
                </a:lnTo>
                <a:lnTo>
                  <a:pt x="14202" y="6848540"/>
                </a:lnTo>
                <a:cubicBezTo>
                  <a:pt x="190409" y="6724020"/>
                  <a:pt x="363976" y="6588754"/>
                  <a:pt x="539221" y="6450578"/>
                </a:cubicBezTo>
                <a:cubicBezTo>
                  <a:pt x="1501550" y="5691822"/>
                  <a:pt x="2440792" y="5075773"/>
                  <a:pt x="2504546" y="3677682"/>
                </a:cubicBezTo>
                <a:cubicBezTo>
                  <a:pt x="2572343" y="2190921"/>
                  <a:pt x="2138551" y="854834"/>
                  <a:pt x="1284280" y="2350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81" name="Freeform: Shape 80">
            <a:extLst>
              <a:ext uri="{FF2B5EF4-FFF2-40B4-BE49-F238E27FC236}">
                <a16:creationId xmlns:a16="http://schemas.microsoft.com/office/drawing/2014/main" id="{C06255F2-BC67-4DDE-B34E-AC4BA21838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55402" y="0"/>
            <a:ext cx="2536434" cy="6858000"/>
          </a:xfrm>
          <a:custGeom>
            <a:avLst/>
            <a:gdLst/>
            <a:ahLst/>
            <a:cxnLst/>
            <a:rect l="l" t="t" r="r" b="b"/>
            <a:pathLst>
              <a:path w="2536434" h="6858000">
                <a:moveTo>
                  <a:pt x="879731" y="0"/>
                </a:moveTo>
                <a:lnTo>
                  <a:pt x="913411" y="0"/>
                </a:lnTo>
                <a:lnTo>
                  <a:pt x="935535" y="14997"/>
                </a:lnTo>
                <a:cubicBezTo>
                  <a:pt x="1962698" y="754641"/>
                  <a:pt x="2536434" y="2093192"/>
                  <a:pt x="2536434" y="3621656"/>
                </a:cubicBezTo>
                <a:cubicBezTo>
                  <a:pt x="2536434" y="4969131"/>
                  <a:pt x="1607709" y="5602839"/>
                  <a:pt x="662084" y="6374814"/>
                </a:cubicBezTo>
                <a:cubicBezTo>
                  <a:pt x="489881" y="6515397"/>
                  <a:pt x="319254" y="6653108"/>
                  <a:pt x="145436" y="6780599"/>
                </a:cubicBezTo>
                <a:lnTo>
                  <a:pt x="33680"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83" name="Freeform: Shape 82">
            <a:extLst>
              <a:ext uri="{FF2B5EF4-FFF2-40B4-BE49-F238E27FC236}">
                <a16:creationId xmlns:a16="http://schemas.microsoft.com/office/drawing/2014/main" id="{55169443-FCCD-4C0A-8C69-18CD3FA096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24161" y="0"/>
            <a:ext cx="2261351" cy="6858000"/>
          </a:xfrm>
          <a:custGeom>
            <a:avLst/>
            <a:gdLst/>
            <a:ahLst/>
            <a:cxnLst/>
            <a:rect l="l" t="t" r="r" b="b"/>
            <a:pathLst>
              <a:path w="2521425" h="6858000">
                <a:moveTo>
                  <a:pt x="879731" y="0"/>
                </a:moveTo>
                <a:lnTo>
                  <a:pt x="898402" y="0"/>
                </a:lnTo>
                <a:lnTo>
                  <a:pt x="920526" y="14997"/>
                </a:lnTo>
                <a:cubicBezTo>
                  <a:pt x="1947689" y="754641"/>
                  <a:pt x="2521425" y="2093192"/>
                  <a:pt x="2521425" y="3621656"/>
                </a:cubicBezTo>
                <a:cubicBezTo>
                  <a:pt x="2521425" y="4969131"/>
                  <a:pt x="1592700" y="5602839"/>
                  <a:pt x="647075" y="6374814"/>
                </a:cubicBezTo>
                <a:cubicBezTo>
                  <a:pt x="474872" y="6515397"/>
                  <a:pt x="304245" y="6653108"/>
                  <a:pt x="130427" y="6780599"/>
                </a:cubicBezTo>
                <a:lnTo>
                  <a:pt x="18671"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useBgFill="1">
        <p:nvSpPr>
          <p:cNvPr id="85" name="Rectangle 84">
            <a:extLst>
              <a:ext uri="{FF2B5EF4-FFF2-40B4-BE49-F238E27FC236}">
                <a16:creationId xmlns:a16="http://schemas.microsoft.com/office/drawing/2014/main" id="{0DBF1ABE-8590-450D-BB49-BDDCCF3EEA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2" name="Title 1">
            <a:extLst>
              <a:ext uri="{FF2B5EF4-FFF2-40B4-BE49-F238E27FC236}">
                <a16:creationId xmlns:a16="http://schemas.microsoft.com/office/drawing/2014/main" id="{CEA957E9-A6CE-796E-E014-F881C832D194}"/>
              </a:ext>
            </a:extLst>
          </p:cNvPr>
          <p:cNvSpPr>
            <a:spLocks noGrp="1"/>
          </p:cNvSpPr>
          <p:nvPr>
            <p:ph type="title"/>
          </p:nvPr>
        </p:nvSpPr>
        <p:spPr>
          <a:xfrm>
            <a:off x="6090045" y="1346200"/>
            <a:ext cx="5624118" cy="3284538"/>
          </a:xfrm>
        </p:spPr>
        <p:txBody>
          <a:bodyPr vert="horz" lIns="109728" tIns="109728" rIns="109728" bIns="91440" rtlCol="0" anchor="b">
            <a:normAutofit/>
          </a:bodyPr>
          <a:lstStyle/>
          <a:p>
            <a:pPr>
              <a:lnSpc>
                <a:spcPct val="110000"/>
              </a:lnSpc>
            </a:pPr>
            <a:r>
              <a:rPr lang="en-US" sz="3400" dirty="0">
                <a:solidFill>
                  <a:srgbClr val="002060"/>
                </a:solidFill>
              </a:rPr>
              <a:t>What are you going to do differently to embrace difference in your organization?</a:t>
            </a:r>
          </a:p>
        </p:txBody>
      </p:sp>
      <p:sp>
        <p:nvSpPr>
          <p:cNvPr id="87" name="Freeform: Shape 86">
            <a:extLst>
              <a:ext uri="{FF2B5EF4-FFF2-40B4-BE49-F238E27FC236}">
                <a16:creationId xmlns:a16="http://schemas.microsoft.com/office/drawing/2014/main" id="{96CB0275-66F1-4491-93B8-121D0C7176B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714" y="0"/>
            <a:ext cx="5205951" cy="6858000"/>
          </a:xfrm>
          <a:custGeom>
            <a:avLst/>
            <a:gdLst>
              <a:gd name="connsiteX0" fmla="*/ 0 w 5205951"/>
              <a:gd name="connsiteY0" fmla="*/ 0 h 6858000"/>
              <a:gd name="connsiteX1" fmla="*/ 1709529 w 5205951"/>
              <a:gd name="connsiteY1" fmla="*/ 0 h 6858000"/>
              <a:gd name="connsiteX2" fmla="*/ 2489695 w 5205951"/>
              <a:gd name="connsiteY2" fmla="*/ 0 h 6858000"/>
              <a:gd name="connsiteX3" fmla="*/ 3582928 w 5205951"/>
              <a:gd name="connsiteY3" fmla="*/ 0 h 6858000"/>
              <a:gd name="connsiteX4" fmla="*/ 3605052 w 5205951"/>
              <a:gd name="connsiteY4" fmla="*/ 14997 h 6858000"/>
              <a:gd name="connsiteX5" fmla="*/ 5205951 w 5205951"/>
              <a:gd name="connsiteY5" fmla="*/ 3621656 h 6858000"/>
              <a:gd name="connsiteX6" fmla="*/ 3331601 w 5205951"/>
              <a:gd name="connsiteY6" fmla="*/ 6374814 h 6858000"/>
              <a:gd name="connsiteX7" fmla="*/ 2814953 w 5205951"/>
              <a:gd name="connsiteY7" fmla="*/ 6780599 h 6858000"/>
              <a:gd name="connsiteX8" fmla="*/ 2703197 w 5205951"/>
              <a:gd name="connsiteY8" fmla="*/ 6858000 h 6858000"/>
              <a:gd name="connsiteX9" fmla="*/ 2489695 w 5205951"/>
              <a:gd name="connsiteY9" fmla="*/ 6858000 h 6858000"/>
              <a:gd name="connsiteX10" fmla="*/ 1709529 w 5205951"/>
              <a:gd name="connsiteY10" fmla="*/ 6858000 h 6858000"/>
              <a:gd name="connsiteX11" fmla="*/ 0 w 5205951"/>
              <a:gd name="connsiteY11"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205951" h="6858000">
                <a:moveTo>
                  <a:pt x="0" y="0"/>
                </a:moveTo>
                <a:lnTo>
                  <a:pt x="1709529" y="0"/>
                </a:lnTo>
                <a:lnTo>
                  <a:pt x="2489695" y="0"/>
                </a:lnTo>
                <a:lnTo>
                  <a:pt x="3582928" y="0"/>
                </a:lnTo>
                <a:lnTo>
                  <a:pt x="3605052" y="14997"/>
                </a:lnTo>
                <a:cubicBezTo>
                  <a:pt x="4632215" y="754641"/>
                  <a:pt x="5205951" y="2093192"/>
                  <a:pt x="5205951" y="3621656"/>
                </a:cubicBezTo>
                <a:cubicBezTo>
                  <a:pt x="5205951" y="4969131"/>
                  <a:pt x="4277226" y="5602839"/>
                  <a:pt x="3331601" y="6374814"/>
                </a:cubicBezTo>
                <a:cubicBezTo>
                  <a:pt x="3159398" y="6515397"/>
                  <a:pt x="2988771" y="6653108"/>
                  <a:pt x="2814953" y="6780599"/>
                </a:cubicBezTo>
                <a:lnTo>
                  <a:pt x="2703197" y="6858000"/>
                </a:lnTo>
                <a:lnTo>
                  <a:pt x="2489695" y="6858000"/>
                </a:lnTo>
                <a:lnTo>
                  <a:pt x="1709529" y="6858000"/>
                </a:lnTo>
                <a:lnTo>
                  <a:pt x="0" y="6858000"/>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9" name="Freeform: Shape 88">
            <a:extLst>
              <a:ext uri="{FF2B5EF4-FFF2-40B4-BE49-F238E27FC236}">
                <a16:creationId xmlns:a16="http://schemas.microsoft.com/office/drawing/2014/main" id="{18D32C3D-8F76-4E99-BE56-0836CC38CC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84938" y="0"/>
            <a:ext cx="2529723" cy="6858000"/>
          </a:xfrm>
          <a:custGeom>
            <a:avLst/>
            <a:gdLst>
              <a:gd name="connsiteX0" fmla="*/ 1258269 w 2529723"/>
              <a:gd name="connsiteY0" fmla="*/ 0 h 6858000"/>
              <a:gd name="connsiteX1" fmla="*/ 1275627 w 2529723"/>
              <a:gd name="connsiteY1" fmla="*/ 0 h 6858000"/>
              <a:gd name="connsiteX2" fmla="*/ 1302560 w 2529723"/>
              <a:gd name="connsiteY2" fmla="*/ 24338 h 6858000"/>
              <a:gd name="connsiteX3" fmla="*/ 2522825 w 2529723"/>
              <a:gd name="connsiteY3" fmla="*/ 3678515 h 6858000"/>
              <a:gd name="connsiteX4" fmla="*/ 557500 w 2529723"/>
              <a:gd name="connsiteY4" fmla="*/ 6451411 h 6858000"/>
              <a:gd name="connsiteX5" fmla="*/ 32482 w 2529723"/>
              <a:gd name="connsiteY5" fmla="*/ 6849373 h 6858000"/>
              <a:gd name="connsiteX6" fmla="*/ 19531 w 2529723"/>
              <a:gd name="connsiteY6" fmla="*/ 6858000 h 6858000"/>
              <a:gd name="connsiteX7" fmla="*/ 0 w 2529723"/>
              <a:gd name="connsiteY7" fmla="*/ 6858000 h 6858000"/>
              <a:gd name="connsiteX8" fmla="*/ 14202 w 2529723"/>
              <a:gd name="connsiteY8" fmla="*/ 6848540 h 6858000"/>
              <a:gd name="connsiteX9" fmla="*/ 539221 w 2529723"/>
              <a:gd name="connsiteY9" fmla="*/ 6450578 h 6858000"/>
              <a:gd name="connsiteX10" fmla="*/ 2504546 w 2529723"/>
              <a:gd name="connsiteY10" fmla="*/ 3677682 h 6858000"/>
              <a:gd name="connsiteX11" fmla="*/ 1284280 w 2529723"/>
              <a:gd name="connsiteY11" fmla="*/ 235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9723" h="6858000">
                <a:moveTo>
                  <a:pt x="1258269" y="0"/>
                </a:moveTo>
                <a:lnTo>
                  <a:pt x="1275627" y="0"/>
                </a:lnTo>
                <a:lnTo>
                  <a:pt x="1302560" y="24338"/>
                </a:lnTo>
                <a:cubicBezTo>
                  <a:pt x="2156831" y="855667"/>
                  <a:pt x="2590622" y="2191755"/>
                  <a:pt x="2522825" y="3678515"/>
                </a:cubicBezTo>
                <a:cubicBezTo>
                  <a:pt x="2459072" y="5076606"/>
                  <a:pt x="1519830" y="5692656"/>
                  <a:pt x="557500" y="6451411"/>
                </a:cubicBezTo>
                <a:cubicBezTo>
                  <a:pt x="382255" y="6589587"/>
                  <a:pt x="208689" y="6724853"/>
                  <a:pt x="32482" y="6849373"/>
                </a:cubicBezTo>
                <a:lnTo>
                  <a:pt x="19531" y="6858000"/>
                </a:lnTo>
                <a:lnTo>
                  <a:pt x="0" y="6858000"/>
                </a:lnTo>
                <a:lnTo>
                  <a:pt x="14202" y="6848540"/>
                </a:lnTo>
                <a:cubicBezTo>
                  <a:pt x="190409" y="6724020"/>
                  <a:pt x="363976" y="6588754"/>
                  <a:pt x="539221" y="6450578"/>
                </a:cubicBezTo>
                <a:cubicBezTo>
                  <a:pt x="1501550" y="5691822"/>
                  <a:pt x="2440792" y="5075773"/>
                  <a:pt x="2504546" y="3677682"/>
                </a:cubicBezTo>
                <a:cubicBezTo>
                  <a:pt x="2572343" y="2190921"/>
                  <a:pt x="2138551" y="854834"/>
                  <a:pt x="1284280" y="2350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pic>
        <p:nvPicPr>
          <p:cNvPr id="64" name="Picture 6" descr="Red toy person in front of two lines of white figures">
            <a:extLst>
              <a:ext uri="{FF2B5EF4-FFF2-40B4-BE49-F238E27FC236}">
                <a16:creationId xmlns:a16="http://schemas.microsoft.com/office/drawing/2014/main" id="{78A30493-4DB9-C717-79E9-FFA2F89CDD2B}"/>
              </a:ext>
            </a:extLst>
          </p:cNvPr>
          <p:cNvPicPr>
            <a:picLocks noChangeAspect="1"/>
          </p:cNvPicPr>
          <p:nvPr/>
        </p:nvPicPr>
        <p:blipFill rotWithShape="1">
          <a:blip r:embed="rId2"/>
          <a:srcRect l="27826" r="23920"/>
          <a:stretch/>
        </p:blipFill>
        <p:spPr>
          <a:xfrm>
            <a:off x="153" y="10"/>
            <a:ext cx="5033023" cy="6857990"/>
          </a:xfrm>
          <a:custGeom>
            <a:avLst/>
            <a:gdLst/>
            <a:ahLst/>
            <a:cxnLst/>
            <a:rect l="l" t="t" r="r" b="b"/>
            <a:pathLst>
              <a:path w="4710787" h="6858000">
                <a:moveTo>
                  <a:pt x="0" y="0"/>
                </a:moveTo>
                <a:lnTo>
                  <a:pt x="1214365" y="0"/>
                </a:lnTo>
                <a:lnTo>
                  <a:pt x="1994531" y="0"/>
                </a:lnTo>
                <a:lnTo>
                  <a:pt x="3087764" y="0"/>
                </a:lnTo>
                <a:lnTo>
                  <a:pt x="3109888" y="14997"/>
                </a:lnTo>
                <a:cubicBezTo>
                  <a:pt x="4137051" y="754641"/>
                  <a:pt x="4710787" y="2093192"/>
                  <a:pt x="4710787" y="3621656"/>
                </a:cubicBezTo>
                <a:cubicBezTo>
                  <a:pt x="4710787" y="4969131"/>
                  <a:pt x="3782062" y="5602839"/>
                  <a:pt x="2836437" y="6374814"/>
                </a:cubicBezTo>
                <a:cubicBezTo>
                  <a:pt x="2664234" y="6515397"/>
                  <a:pt x="2493607" y="6653108"/>
                  <a:pt x="2319789" y="6780599"/>
                </a:cubicBezTo>
                <a:lnTo>
                  <a:pt x="2208033" y="6858000"/>
                </a:lnTo>
                <a:lnTo>
                  <a:pt x="1994531" y="6858000"/>
                </a:lnTo>
                <a:lnTo>
                  <a:pt x="1214365" y="6858000"/>
                </a:lnTo>
                <a:lnTo>
                  <a:pt x="0" y="6858000"/>
                </a:lnTo>
                <a:close/>
              </a:path>
            </a:pathLst>
          </a:custGeom>
        </p:spPr>
      </p:pic>
      <p:sp>
        <p:nvSpPr>
          <p:cNvPr id="91" name="Freeform: Shape 90">
            <a:extLst>
              <a:ext uri="{FF2B5EF4-FFF2-40B4-BE49-F238E27FC236}">
                <a16:creationId xmlns:a16="http://schemas.microsoft.com/office/drawing/2014/main" id="{70766076-46F5-42D5-A773-2B3BEF2B8B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925575" y="0"/>
            <a:ext cx="2486322" cy="6858000"/>
          </a:xfrm>
          <a:custGeom>
            <a:avLst/>
            <a:gdLst>
              <a:gd name="connsiteX0" fmla="*/ 879731 w 2521425"/>
              <a:gd name="connsiteY0" fmla="*/ 0 h 6858000"/>
              <a:gd name="connsiteX1" fmla="*/ 898402 w 2521425"/>
              <a:gd name="connsiteY1" fmla="*/ 0 h 6858000"/>
              <a:gd name="connsiteX2" fmla="*/ 920526 w 2521425"/>
              <a:gd name="connsiteY2" fmla="*/ 14997 h 6858000"/>
              <a:gd name="connsiteX3" fmla="*/ 2521425 w 2521425"/>
              <a:gd name="connsiteY3" fmla="*/ 3621656 h 6858000"/>
              <a:gd name="connsiteX4" fmla="*/ 647075 w 2521425"/>
              <a:gd name="connsiteY4" fmla="*/ 6374814 h 6858000"/>
              <a:gd name="connsiteX5" fmla="*/ 130427 w 2521425"/>
              <a:gd name="connsiteY5" fmla="*/ 6780599 h 6858000"/>
              <a:gd name="connsiteX6" fmla="*/ 18671 w 2521425"/>
              <a:gd name="connsiteY6" fmla="*/ 6858000 h 6858000"/>
              <a:gd name="connsiteX7" fmla="*/ 0 w 2521425"/>
              <a:gd name="connsiteY7" fmla="*/ 6858000 h 6858000"/>
              <a:gd name="connsiteX8" fmla="*/ 111756 w 2521425"/>
              <a:gd name="connsiteY8" fmla="*/ 6780599 h 6858000"/>
              <a:gd name="connsiteX9" fmla="*/ 628404 w 2521425"/>
              <a:gd name="connsiteY9" fmla="*/ 6374814 h 6858000"/>
              <a:gd name="connsiteX10" fmla="*/ 2502754 w 2521425"/>
              <a:gd name="connsiteY10" fmla="*/ 3621656 h 6858000"/>
              <a:gd name="connsiteX11" fmla="*/ 901855 w 2521425"/>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1425" h="6858000">
                <a:moveTo>
                  <a:pt x="879731" y="0"/>
                </a:moveTo>
                <a:lnTo>
                  <a:pt x="898402" y="0"/>
                </a:lnTo>
                <a:lnTo>
                  <a:pt x="920526" y="14997"/>
                </a:lnTo>
                <a:cubicBezTo>
                  <a:pt x="1947689" y="754641"/>
                  <a:pt x="2521425" y="2093192"/>
                  <a:pt x="2521425" y="3621656"/>
                </a:cubicBezTo>
                <a:cubicBezTo>
                  <a:pt x="2521425" y="4969131"/>
                  <a:pt x="1592700" y="5602839"/>
                  <a:pt x="647075" y="6374814"/>
                </a:cubicBezTo>
                <a:cubicBezTo>
                  <a:pt x="474872" y="6515397"/>
                  <a:pt x="304245" y="6653108"/>
                  <a:pt x="130427" y="6780599"/>
                </a:cubicBezTo>
                <a:lnTo>
                  <a:pt x="18671"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3" name="Footer Placeholder 2">
            <a:extLst>
              <a:ext uri="{FF2B5EF4-FFF2-40B4-BE49-F238E27FC236}">
                <a16:creationId xmlns:a16="http://schemas.microsoft.com/office/drawing/2014/main" id="{67872FE2-7663-27D7-61EF-E989BD8F1486}"/>
              </a:ext>
            </a:extLst>
          </p:cNvPr>
          <p:cNvSpPr>
            <a:spLocks noGrp="1"/>
          </p:cNvSpPr>
          <p:nvPr>
            <p:ph type="ftr" sz="quarter" idx="11"/>
          </p:nvPr>
        </p:nvSpPr>
        <p:spPr/>
        <p:txBody>
          <a:bodyPr/>
          <a:lstStyle/>
          <a:p>
            <a:r>
              <a:rPr lang="en-US"/>
              <a:t>TPK</a:t>
            </a:r>
            <a:endParaRPr lang="en-US" dirty="0"/>
          </a:p>
        </p:txBody>
      </p:sp>
    </p:spTree>
    <p:extLst>
      <p:ext uri="{BB962C8B-B14F-4D97-AF65-F5344CB8AC3E}">
        <p14:creationId xmlns:p14="http://schemas.microsoft.com/office/powerpoint/2010/main" val="285747803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SketchLinesVTI">
  <a:themeElements>
    <a:clrScheme name="SketchLines">
      <a:dk1>
        <a:sysClr val="windowText" lastClr="000000"/>
      </a:dk1>
      <a:lt1>
        <a:sysClr val="window" lastClr="FFFFFF"/>
      </a:lt1>
      <a:dk2>
        <a:srgbClr val="564E4E"/>
      </a:dk2>
      <a:lt2>
        <a:srgbClr val="EEEBE2"/>
      </a:lt2>
      <a:accent1>
        <a:srgbClr val="E54837"/>
      </a:accent1>
      <a:accent2>
        <a:srgbClr val="947F53"/>
      </a:accent2>
      <a:accent3>
        <a:srgbClr val="BE8D64"/>
      </a:accent3>
      <a:accent4>
        <a:srgbClr val="E0C171"/>
      </a:accent4>
      <a:accent5>
        <a:srgbClr val="968572"/>
      </a:accent5>
      <a:accent6>
        <a:srgbClr val="855D5D"/>
      </a:accent6>
      <a:hlink>
        <a:srgbClr val="CC9900"/>
      </a:hlink>
      <a:folHlink>
        <a:srgbClr val="96A9A9"/>
      </a:folHlink>
    </a:clrScheme>
    <a:fontScheme name="Custom 7">
      <a:majorFont>
        <a:latin typeface="Meiryo"/>
        <a:ea typeface=""/>
        <a:cs typeface=""/>
      </a:majorFont>
      <a:minorFont>
        <a:latin typeface="Meiryo"/>
        <a:ea typeface=""/>
        <a:cs typeface=""/>
      </a:minorFont>
    </a:fontScheme>
    <a:fmtScheme name="Feathered">
      <a:fillStyleLst>
        <a:solidFill>
          <a:schemeClr val="phClr"/>
        </a:solidFill>
        <a:solidFill>
          <a:schemeClr val="phClr">
            <a:tint val="67000"/>
            <a:satMod val="105000"/>
          </a:schemeClr>
        </a:solidFill>
        <a:gradFill rotWithShape="1">
          <a:gsLst>
            <a:gs pos="0">
              <a:schemeClr val="phClr">
                <a:tint val="94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tint val="50000"/>
              <a:shade val="83000"/>
            </a:schemeClr>
          </a:solidFill>
          <a:prstDash val="solid"/>
        </a:ln>
      </a:lnStyleLst>
      <a:effectStyleLst>
        <a:effectStyle>
          <a:effectLst/>
        </a:effectStyle>
        <a:effectStyle>
          <a:effectLst/>
        </a:effectStyle>
        <a:effectStyle>
          <a:effectLst>
            <a:outerShdw blurRad="57150" dist="25400" dir="5400000" algn="ctr" rotWithShape="0">
              <a:srgbClr val="000000">
                <a:alpha val="2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ketchLinesVTI" id="{8C0B0F05-C8D0-4078-9615-83E590287484}" vid="{43A7BC57-C1E3-4EE6-BDBC-5422DD574AF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525</Words>
  <Application>Microsoft Office PowerPoint</Application>
  <PresentationFormat>Widescreen</PresentationFormat>
  <Paragraphs>42</Paragraphs>
  <Slides>9</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Meiryo</vt:lpstr>
      <vt:lpstr>Arial</vt:lpstr>
      <vt:lpstr>Calibri</vt:lpstr>
      <vt:lpstr>Corbel</vt:lpstr>
      <vt:lpstr>SketchLinesVTI</vt:lpstr>
      <vt:lpstr>The Power of Difference in Fundraising</vt:lpstr>
      <vt:lpstr>Why does difference matter?</vt:lpstr>
      <vt:lpstr>PowerPoint Presentation</vt:lpstr>
      <vt:lpstr>Defining difference in fundraising</vt:lpstr>
      <vt:lpstr>The positive impact of difference</vt:lpstr>
      <vt:lpstr>The positive impact of difference</vt:lpstr>
      <vt:lpstr>PowerPoint Presentation</vt:lpstr>
      <vt:lpstr>The collective responsibility </vt:lpstr>
      <vt:lpstr>What are you going to do differently to embrace difference in your organization?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Pennylope Kapere</dc:creator>
  <cp:lastModifiedBy>Pennylope Kapere</cp:lastModifiedBy>
  <cp:revision>8</cp:revision>
  <dcterms:created xsi:type="dcterms:W3CDTF">2023-09-24T21:49:30Z</dcterms:created>
  <dcterms:modified xsi:type="dcterms:W3CDTF">2023-10-09T22:48:33Z</dcterms:modified>
</cp:coreProperties>
</file>